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  <p:sldMasterId id="2147483713" r:id="rId3"/>
  </p:sldMasterIdLst>
  <p:notesMasterIdLst>
    <p:notesMasterId r:id="rId25"/>
  </p:notesMasterIdLst>
  <p:sldIdLst>
    <p:sldId id="423" r:id="rId4"/>
    <p:sldId id="285" r:id="rId5"/>
    <p:sldId id="424" r:id="rId6"/>
    <p:sldId id="457" r:id="rId7"/>
    <p:sldId id="443" r:id="rId8"/>
    <p:sldId id="444" r:id="rId9"/>
    <p:sldId id="458" r:id="rId10"/>
    <p:sldId id="441" r:id="rId11"/>
    <p:sldId id="428" r:id="rId12"/>
    <p:sldId id="445" r:id="rId13"/>
    <p:sldId id="447" r:id="rId14"/>
    <p:sldId id="448" r:id="rId15"/>
    <p:sldId id="449" r:id="rId16"/>
    <p:sldId id="450" r:id="rId17"/>
    <p:sldId id="451" r:id="rId18"/>
    <p:sldId id="453" r:id="rId19"/>
    <p:sldId id="455" r:id="rId20"/>
    <p:sldId id="456" r:id="rId21"/>
    <p:sldId id="454" r:id="rId22"/>
    <p:sldId id="421" r:id="rId23"/>
    <p:sldId id="4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, Jawed" initials="AJ" lastIdx="1" clrIdx="0">
    <p:extLst>
      <p:ext uri="{19B8F6BF-5375-455C-9EA6-DF929625EA0E}">
        <p15:presenceInfo xmlns:p15="http://schemas.microsoft.com/office/powerpoint/2012/main" userId="S-1-5-21-2113824390-172908180-308554878-285189" providerId="AD"/>
      </p:ext>
    </p:extLst>
  </p:cmAuthor>
  <p:cmAuthor id="2" name="Dominguez, Gabriela S." initials="DGS" lastIdx="2" clrIdx="1">
    <p:extLst>
      <p:ext uri="{19B8F6BF-5375-455C-9EA6-DF929625EA0E}">
        <p15:presenceInfo xmlns:p15="http://schemas.microsoft.com/office/powerpoint/2012/main" userId="S::gdomi1@lsuhsc.edu::1e8c3622-8eb4-43e3-b471-62500f627b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8000"/>
    <a:srgbClr val="0066FF"/>
    <a:srgbClr val="0000FF"/>
    <a:srgbClr val="CCCCFF"/>
    <a:srgbClr val="CC99FF"/>
    <a:srgbClr val="CC66FF"/>
    <a:srgbClr val="D0A800"/>
    <a:srgbClr val="CDC303"/>
    <a:srgbClr val="EBE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9187" autoAdjust="0"/>
  </p:normalViewPr>
  <p:slideViewPr>
    <p:cSldViewPr snapToGrid="0">
      <p:cViewPr varScale="1">
        <p:scale>
          <a:sx n="90" d="100"/>
          <a:sy n="90" d="100"/>
        </p:scale>
        <p:origin x="209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435A2-10AC-428C-9FFA-5B27821153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E15DE-6351-4B5A-B1D3-15BAB737E9A0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/>
            <a:t>LSUHSC IRB</a:t>
          </a:r>
        </a:p>
      </dgm:t>
    </dgm:pt>
    <dgm:pt modelId="{24242517-8B7C-4F72-ABBB-755823BB2F09}" type="parTrans" cxnId="{DE480C07-9EF6-4FFD-88FC-21CA6C72392A}">
      <dgm:prSet/>
      <dgm:spPr/>
      <dgm:t>
        <a:bodyPr/>
        <a:lstStyle/>
        <a:p>
          <a:endParaRPr lang="en-US"/>
        </a:p>
      </dgm:t>
    </dgm:pt>
    <dgm:pt modelId="{E1C3B037-68B6-48A5-BBF6-353D78A5CCC8}" type="sibTrans" cxnId="{DE480C07-9EF6-4FFD-88FC-21CA6C72392A}">
      <dgm:prSet/>
      <dgm:spPr/>
      <dgm:t>
        <a:bodyPr/>
        <a:lstStyle/>
        <a:p>
          <a:endParaRPr lang="en-US"/>
        </a:p>
      </dgm:t>
    </dgm:pt>
    <dgm:pt modelId="{11BC6950-406F-403B-B72E-94FC6F1F9C71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/>
            <a:t>LSUHSC/Affiliated Sites</a:t>
          </a:r>
        </a:p>
      </dgm:t>
    </dgm:pt>
    <dgm:pt modelId="{22382E9A-72DC-4991-96F3-2FE3AA213001}" type="parTrans" cxnId="{493FDA34-7158-4BA0-A0E6-6FFBA6DC469B}">
      <dgm:prSet/>
      <dgm:spPr/>
      <dgm:t>
        <a:bodyPr/>
        <a:lstStyle/>
        <a:p>
          <a:endParaRPr lang="en-US"/>
        </a:p>
      </dgm:t>
    </dgm:pt>
    <dgm:pt modelId="{34D1334F-B7AC-48D0-BCF5-1BBBE425016B}" type="sibTrans" cxnId="{493FDA34-7158-4BA0-A0E6-6FFBA6DC469B}">
      <dgm:prSet/>
      <dgm:spPr/>
      <dgm:t>
        <a:bodyPr/>
        <a:lstStyle/>
        <a:p>
          <a:endParaRPr lang="en-US"/>
        </a:p>
      </dgm:t>
    </dgm:pt>
    <dgm:pt modelId="{86E9D9E6-082A-4339-B05A-785F1E9CCC2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Site 2</a:t>
          </a:r>
        </a:p>
      </dgm:t>
    </dgm:pt>
    <dgm:pt modelId="{FFED09DF-C5B2-40A7-91F9-00BC4E284B56}" type="parTrans" cxnId="{A36FF206-58BF-4C86-992C-16074CFBBFF8}">
      <dgm:prSet/>
      <dgm:spPr/>
      <dgm:t>
        <a:bodyPr/>
        <a:lstStyle/>
        <a:p>
          <a:endParaRPr lang="en-US"/>
        </a:p>
      </dgm:t>
    </dgm:pt>
    <dgm:pt modelId="{E8BDB4B2-B5B0-431C-BB95-0F1C786B8F18}" type="sibTrans" cxnId="{A36FF206-58BF-4C86-992C-16074CFBBFF8}">
      <dgm:prSet/>
      <dgm:spPr/>
      <dgm:t>
        <a:bodyPr/>
        <a:lstStyle/>
        <a:p>
          <a:endParaRPr lang="en-US"/>
        </a:p>
      </dgm:t>
    </dgm:pt>
    <dgm:pt modelId="{D2B821B7-D6F7-4AB0-911F-84354D83A0E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Site 3 +</a:t>
          </a:r>
        </a:p>
      </dgm:t>
    </dgm:pt>
    <dgm:pt modelId="{0C32AB89-0AD4-47F0-AE5F-D2C176179FDA}" type="parTrans" cxnId="{6C3B87F6-DE9B-4A2D-8D50-C346887D2ABE}">
      <dgm:prSet/>
      <dgm:spPr/>
      <dgm:t>
        <a:bodyPr/>
        <a:lstStyle/>
        <a:p>
          <a:endParaRPr lang="en-US"/>
        </a:p>
      </dgm:t>
    </dgm:pt>
    <dgm:pt modelId="{419C87DA-DC78-4029-9044-614BF682E662}" type="sibTrans" cxnId="{6C3B87F6-DE9B-4A2D-8D50-C346887D2ABE}">
      <dgm:prSet/>
      <dgm:spPr/>
      <dgm:t>
        <a:bodyPr/>
        <a:lstStyle/>
        <a:p>
          <a:endParaRPr lang="en-US"/>
        </a:p>
      </dgm:t>
    </dgm:pt>
    <dgm:pt modelId="{38D35292-E1B6-46DE-9AA7-F0A8383C4C87}" type="pres">
      <dgm:prSet presAssocID="{54F435A2-10AC-428C-9FFA-5B2782115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914EA2-FA54-4896-B2F6-61E4998172CC}" type="pres">
      <dgm:prSet presAssocID="{F29E15DE-6351-4B5A-B1D3-15BAB737E9A0}" presName="hierRoot1" presStyleCnt="0">
        <dgm:presLayoutVars>
          <dgm:hierBranch val="init"/>
        </dgm:presLayoutVars>
      </dgm:prSet>
      <dgm:spPr/>
    </dgm:pt>
    <dgm:pt modelId="{234E2FC7-28F9-46D3-B11C-B6043D586E13}" type="pres">
      <dgm:prSet presAssocID="{F29E15DE-6351-4B5A-B1D3-15BAB737E9A0}" presName="rootComposite1" presStyleCnt="0"/>
      <dgm:spPr/>
    </dgm:pt>
    <dgm:pt modelId="{624A6D7E-5CC9-4636-83BB-66BBFA0D5334}" type="pres">
      <dgm:prSet presAssocID="{F29E15DE-6351-4B5A-B1D3-15BAB737E9A0}" presName="rootText1" presStyleLbl="node0" presStyleIdx="0" presStyleCnt="1">
        <dgm:presLayoutVars>
          <dgm:chPref val="3"/>
        </dgm:presLayoutVars>
      </dgm:prSet>
      <dgm:spPr/>
    </dgm:pt>
    <dgm:pt modelId="{0E06DB1F-0AF0-4328-A7E8-A1544F8DDEB1}" type="pres">
      <dgm:prSet presAssocID="{F29E15DE-6351-4B5A-B1D3-15BAB737E9A0}" presName="rootConnector1" presStyleLbl="node1" presStyleIdx="0" presStyleCnt="0"/>
      <dgm:spPr/>
    </dgm:pt>
    <dgm:pt modelId="{0F13FE0C-4A5E-4854-B33F-70E71612DA57}" type="pres">
      <dgm:prSet presAssocID="{F29E15DE-6351-4B5A-B1D3-15BAB737E9A0}" presName="hierChild2" presStyleCnt="0"/>
      <dgm:spPr/>
    </dgm:pt>
    <dgm:pt modelId="{63BCDF2F-0AC4-451A-8F33-D98FB4E438F2}" type="pres">
      <dgm:prSet presAssocID="{22382E9A-72DC-4991-96F3-2FE3AA213001}" presName="Name37" presStyleLbl="parChTrans1D2" presStyleIdx="0" presStyleCnt="3"/>
      <dgm:spPr/>
    </dgm:pt>
    <dgm:pt modelId="{16EFADF0-9AE6-4943-ACEE-5811CA495AF6}" type="pres">
      <dgm:prSet presAssocID="{11BC6950-406F-403B-B72E-94FC6F1F9C71}" presName="hierRoot2" presStyleCnt="0">
        <dgm:presLayoutVars>
          <dgm:hierBranch val="init"/>
        </dgm:presLayoutVars>
      </dgm:prSet>
      <dgm:spPr/>
    </dgm:pt>
    <dgm:pt modelId="{3A8DC8A2-EB3B-472D-9A7C-4079EAC8F580}" type="pres">
      <dgm:prSet presAssocID="{11BC6950-406F-403B-B72E-94FC6F1F9C71}" presName="rootComposite" presStyleCnt="0"/>
      <dgm:spPr/>
    </dgm:pt>
    <dgm:pt modelId="{C90E31B3-1088-4028-A8A0-40E7B88079B4}" type="pres">
      <dgm:prSet presAssocID="{11BC6950-406F-403B-B72E-94FC6F1F9C71}" presName="rootText" presStyleLbl="node2" presStyleIdx="0" presStyleCnt="3">
        <dgm:presLayoutVars>
          <dgm:chPref val="3"/>
        </dgm:presLayoutVars>
      </dgm:prSet>
      <dgm:spPr/>
    </dgm:pt>
    <dgm:pt modelId="{B40BEA85-C84C-4A0B-83B0-20101FAD78EC}" type="pres">
      <dgm:prSet presAssocID="{11BC6950-406F-403B-B72E-94FC6F1F9C71}" presName="rootConnector" presStyleLbl="node2" presStyleIdx="0" presStyleCnt="3"/>
      <dgm:spPr/>
    </dgm:pt>
    <dgm:pt modelId="{1FE85CF1-FCAA-4E75-AA9F-F6479B442D3A}" type="pres">
      <dgm:prSet presAssocID="{11BC6950-406F-403B-B72E-94FC6F1F9C71}" presName="hierChild4" presStyleCnt="0"/>
      <dgm:spPr/>
    </dgm:pt>
    <dgm:pt modelId="{3DEDB26D-A411-428B-B534-50D5257EF63E}" type="pres">
      <dgm:prSet presAssocID="{11BC6950-406F-403B-B72E-94FC6F1F9C71}" presName="hierChild5" presStyleCnt="0"/>
      <dgm:spPr/>
    </dgm:pt>
    <dgm:pt modelId="{52C7D41A-FAD9-434F-BC26-189CE6392BA1}" type="pres">
      <dgm:prSet presAssocID="{FFED09DF-C5B2-40A7-91F9-00BC4E284B56}" presName="Name37" presStyleLbl="parChTrans1D2" presStyleIdx="1" presStyleCnt="3"/>
      <dgm:spPr/>
    </dgm:pt>
    <dgm:pt modelId="{95A485AB-473C-461E-802B-5F3B10C70A6C}" type="pres">
      <dgm:prSet presAssocID="{86E9D9E6-082A-4339-B05A-785F1E9CCC2E}" presName="hierRoot2" presStyleCnt="0">
        <dgm:presLayoutVars>
          <dgm:hierBranch val="init"/>
        </dgm:presLayoutVars>
      </dgm:prSet>
      <dgm:spPr/>
    </dgm:pt>
    <dgm:pt modelId="{8B946B5E-B589-48E0-B5C6-D66F61D99D9C}" type="pres">
      <dgm:prSet presAssocID="{86E9D9E6-082A-4339-B05A-785F1E9CCC2E}" presName="rootComposite" presStyleCnt="0"/>
      <dgm:spPr/>
    </dgm:pt>
    <dgm:pt modelId="{650B5832-52CA-4445-80CB-6F204974DE1E}" type="pres">
      <dgm:prSet presAssocID="{86E9D9E6-082A-4339-B05A-785F1E9CCC2E}" presName="rootText" presStyleLbl="node2" presStyleIdx="1" presStyleCnt="3">
        <dgm:presLayoutVars>
          <dgm:chPref val="3"/>
        </dgm:presLayoutVars>
      </dgm:prSet>
      <dgm:spPr/>
    </dgm:pt>
    <dgm:pt modelId="{A839D160-5BA6-4CF6-81DA-B36443EC40A3}" type="pres">
      <dgm:prSet presAssocID="{86E9D9E6-082A-4339-B05A-785F1E9CCC2E}" presName="rootConnector" presStyleLbl="node2" presStyleIdx="1" presStyleCnt="3"/>
      <dgm:spPr/>
    </dgm:pt>
    <dgm:pt modelId="{448B24E8-F6E1-43F1-BBD3-FB06DA6B10EA}" type="pres">
      <dgm:prSet presAssocID="{86E9D9E6-082A-4339-B05A-785F1E9CCC2E}" presName="hierChild4" presStyleCnt="0"/>
      <dgm:spPr/>
    </dgm:pt>
    <dgm:pt modelId="{1E6114B8-51A2-473B-BE01-67C2BB10CC39}" type="pres">
      <dgm:prSet presAssocID="{86E9D9E6-082A-4339-B05A-785F1E9CCC2E}" presName="hierChild5" presStyleCnt="0"/>
      <dgm:spPr/>
    </dgm:pt>
    <dgm:pt modelId="{EEAEF615-6D42-48B7-A930-60F63949A389}" type="pres">
      <dgm:prSet presAssocID="{0C32AB89-0AD4-47F0-AE5F-D2C176179FDA}" presName="Name37" presStyleLbl="parChTrans1D2" presStyleIdx="2" presStyleCnt="3"/>
      <dgm:spPr/>
    </dgm:pt>
    <dgm:pt modelId="{7AC3959E-2AA1-4ED4-88C4-4D937D790D38}" type="pres">
      <dgm:prSet presAssocID="{D2B821B7-D6F7-4AB0-911F-84354D83A0E6}" presName="hierRoot2" presStyleCnt="0">
        <dgm:presLayoutVars>
          <dgm:hierBranch val="init"/>
        </dgm:presLayoutVars>
      </dgm:prSet>
      <dgm:spPr/>
    </dgm:pt>
    <dgm:pt modelId="{EB9A691D-29A7-44E3-A803-42B6E2491262}" type="pres">
      <dgm:prSet presAssocID="{D2B821B7-D6F7-4AB0-911F-84354D83A0E6}" presName="rootComposite" presStyleCnt="0"/>
      <dgm:spPr/>
    </dgm:pt>
    <dgm:pt modelId="{71B0E04F-6D03-4A14-B148-4AE14DA66E45}" type="pres">
      <dgm:prSet presAssocID="{D2B821B7-D6F7-4AB0-911F-84354D83A0E6}" presName="rootText" presStyleLbl="node2" presStyleIdx="2" presStyleCnt="3">
        <dgm:presLayoutVars>
          <dgm:chPref val="3"/>
        </dgm:presLayoutVars>
      </dgm:prSet>
      <dgm:spPr/>
    </dgm:pt>
    <dgm:pt modelId="{F0961C77-BE15-4462-A1D1-AE503C827465}" type="pres">
      <dgm:prSet presAssocID="{D2B821B7-D6F7-4AB0-911F-84354D83A0E6}" presName="rootConnector" presStyleLbl="node2" presStyleIdx="2" presStyleCnt="3"/>
      <dgm:spPr/>
    </dgm:pt>
    <dgm:pt modelId="{549957DB-E601-4AED-A0D0-85B1B6397643}" type="pres">
      <dgm:prSet presAssocID="{D2B821B7-D6F7-4AB0-911F-84354D83A0E6}" presName="hierChild4" presStyleCnt="0"/>
      <dgm:spPr/>
    </dgm:pt>
    <dgm:pt modelId="{471A3D31-E95B-4576-9255-8D9C2574083F}" type="pres">
      <dgm:prSet presAssocID="{D2B821B7-D6F7-4AB0-911F-84354D83A0E6}" presName="hierChild5" presStyleCnt="0"/>
      <dgm:spPr/>
    </dgm:pt>
    <dgm:pt modelId="{EC338002-B2D9-4716-817B-B9C082AE1F6E}" type="pres">
      <dgm:prSet presAssocID="{F29E15DE-6351-4B5A-B1D3-15BAB737E9A0}" presName="hierChild3" presStyleCnt="0"/>
      <dgm:spPr/>
    </dgm:pt>
  </dgm:ptLst>
  <dgm:cxnLst>
    <dgm:cxn modelId="{56F5ED01-367F-4B3A-9D23-2A6E692285C9}" type="presOf" srcId="{86E9D9E6-082A-4339-B05A-785F1E9CCC2E}" destId="{A839D160-5BA6-4CF6-81DA-B36443EC40A3}" srcOrd="1" destOrd="0" presId="urn:microsoft.com/office/officeart/2005/8/layout/orgChart1"/>
    <dgm:cxn modelId="{A36FF206-58BF-4C86-992C-16074CFBBFF8}" srcId="{F29E15DE-6351-4B5A-B1D3-15BAB737E9A0}" destId="{86E9D9E6-082A-4339-B05A-785F1E9CCC2E}" srcOrd="1" destOrd="0" parTransId="{FFED09DF-C5B2-40A7-91F9-00BC4E284B56}" sibTransId="{E8BDB4B2-B5B0-431C-BB95-0F1C786B8F18}"/>
    <dgm:cxn modelId="{DE480C07-9EF6-4FFD-88FC-21CA6C72392A}" srcId="{54F435A2-10AC-428C-9FFA-5B278211531B}" destId="{F29E15DE-6351-4B5A-B1D3-15BAB737E9A0}" srcOrd="0" destOrd="0" parTransId="{24242517-8B7C-4F72-ABBB-755823BB2F09}" sibTransId="{E1C3B037-68B6-48A5-BBF6-353D78A5CCC8}"/>
    <dgm:cxn modelId="{6AD0E00B-8705-4BB2-B502-872E043A658C}" type="presOf" srcId="{22382E9A-72DC-4991-96F3-2FE3AA213001}" destId="{63BCDF2F-0AC4-451A-8F33-D98FB4E438F2}" srcOrd="0" destOrd="0" presId="urn:microsoft.com/office/officeart/2005/8/layout/orgChart1"/>
    <dgm:cxn modelId="{6FE9E81C-E828-4F7D-A7CF-D46AC790054F}" type="presOf" srcId="{F29E15DE-6351-4B5A-B1D3-15BAB737E9A0}" destId="{624A6D7E-5CC9-4636-83BB-66BBFA0D5334}" srcOrd="0" destOrd="0" presId="urn:microsoft.com/office/officeart/2005/8/layout/orgChart1"/>
    <dgm:cxn modelId="{42950525-B71D-43CD-8E74-5EC23235B924}" type="presOf" srcId="{D2B821B7-D6F7-4AB0-911F-84354D83A0E6}" destId="{71B0E04F-6D03-4A14-B148-4AE14DA66E45}" srcOrd="0" destOrd="0" presId="urn:microsoft.com/office/officeart/2005/8/layout/orgChart1"/>
    <dgm:cxn modelId="{2DBFE629-4C8C-4C02-B9B9-EBA0BA756C8F}" type="presOf" srcId="{11BC6950-406F-403B-B72E-94FC6F1F9C71}" destId="{B40BEA85-C84C-4A0B-83B0-20101FAD78EC}" srcOrd="1" destOrd="0" presId="urn:microsoft.com/office/officeart/2005/8/layout/orgChart1"/>
    <dgm:cxn modelId="{493FDA34-7158-4BA0-A0E6-6FFBA6DC469B}" srcId="{F29E15DE-6351-4B5A-B1D3-15BAB737E9A0}" destId="{11BC6950-406F-403B-B72E-94FC6F1F9C71}" srcOrd="0" destOrd="0" parTransId="{22382E9A-72DC-4991-96F3-2FE3AA213001}" sibTransId="{34D1334F-B7AC-48D0-BCF5-1BBBE425016B}"/>
    <dgm:cxn modelId="{6A353A48-5765-418B-BC12-D14233C9D249}" type="presOf" srcId="{0C32AB89-0AD4-47F0-AE5F-D2C176179FDA}" destId="{EEAEF615-6D42-48B7-A930-60F63949A389}" srcOrd="0" destOrd="0" presId="urn:microsoft.com/office/officeart/2005/8/layout/orgChart1"/>
    <dgm:cxn modelId="{8F909454-920A-485D-B787-BA469311C4AE}" type="presOf" srcId="{11BC6950-406F-403B-B72E-94FC6F1F9C71}" destId="{C90E31B3-1088-4028-A8A0-40E7B88079B4}" srcOrd="0" destOrd="0" presId="urn:microsoft.com/office/officeart/2005/8/layout/orgChart1"/>
    <dgm:cxn modelId="{ECFAEE81-ABE8-4528-83C9-1F9B80EAFE6D}" type="presOf" srcId="{86E9D9E6-082A-4339-B05A-785F1E9CCC2E}" destId="{650B5832-52CA-4445-80CB-6F204974DE1E}" srcOrd="0" destOrd="0" presId="urn:microsoft.com/office/officeart/2005/8/layout/orgChart1"/>
    <dgm:cxn modelId="{7884D390-4E35-42D4-B402-003C8BD4A838}" type="presOf" srcId="{54F435A2-10AC-428C-9FFA-5B278211531B}" destId="{38D35292-E1B6-46DE-9AA7-F0A8383C4C87}" srcOrd="0" destOrd="0" presId="urn:microsoft.com/office/officeart/2005/8/layout/orgChart1"/>
    <dgm:cxn modelId="{2F87E6A3-0613-413D-9375-F9F5F9B161A7}" type="presOf" srcId="{F29E15DE-6351-4B5A-B1D3-15BAB737E9A0}" destId="{0E06DB1F-0AF0-4328-A7E8-A1544F8DDEB1}" srcOrd="1" destOrd="0" presId="urn:microsoft.com/office/officeart/2005/8/layout/orgChart1"/>
    <dgm:cxn modelId="{9EC031DB-8CE4-47A4-B6AD-85C42152AE2F}" type="presOf" srcId="{D2B821B7-D6F7-4AB0-911F-84354D83A0E6}" destId="{F0961C77-BE15-4462-A1D1-AE503C827465}" srcOrd="1" destOrd="0" presId="urn:microsoft.com/office/officeart/2005/8/layout/orgChart1"/>
    <dgm:cxn modelId="{6C3B87F6-DE9B-4A2D-8D50-C346887D2ABE}" srcId="{F29E15DE-6351-4B5A-B1D3-15BAB737E9A0}" destId="{D2B821B7-D6F7-4AB0-911F-84354D83A0E6}" srcOrd="2" destOrd="0" parTransId="{0C32AB89-0AD4-47F0-AE5F-D2C176179FDA}" sibTransId="{419C87DA-DC78-4029-9044-614BF682E662}"/>
    <dgm:cxn modelId="{7299C1FB-D6F1-460A-B06E-99C5A08F233E}" type="presOf" srcId="{FFED09DF-C5B2-40A7-91F9-00BC4E284B56}" destId="{52C7D41A-FAD9-434F-BC26-189CE6392BA1}" srcOrd="0" destOrd="0" presId="urn:microsoft.com/office/officeart/2005/8/layout/orgChart1"/>
    <dgm:cxn modelId="{EBBBD7CE-94FD-4D84-81E0-D0A72BF8DFD2}" type="presParOf" srcId="{38D35292-E1B6-46DE-9AA7-F0A8383C4C87}" destId="{B2914EA2-FA54-4896-B2F6-61E4998172CC}" srcOrd="0" destOrd="0" presId="urn:microsoft.com/office/officeart/2005/8/layout/orgChart1"/>
    <dgm:cxn modelId="{1FC622EF-3523-4734-B2E9-5E009BC27963}" type="presParOf" srcId="{B2914EA2-FA54-4896-B2F6-61E4998172CC}" destId="{234E2FC7-28F9-46D3-B11C-B6043D586E13}" srcOrd="0" destOrd="0" presId="urn:microsoft.com/office/officeart/2005/8/layout/orgChart1"/>
    <dgm:cxn modelId="{A03DD64F-F365-4A01-BACC-4A808B82D491}" type="presParOf" srcId="{234E2FC7-28F9-46D3-B11C-B6043D586E13}" destId="{624A6D7E-5CC9-4636-83BB-66BBFA0D5334}" srcOrd="0" destOrd="0" presId="urn:microsoft.com/office/officeart/2005/8/layout/orgChart1"/>
    <dgm:cxn modelId="{C47E9F56-69A4-445D-B581-1D4413851A4A}" type="presParOf" srcId="{234E2FC7-28F9-46D3-B11C-B6043D586E13}" destId="{0E06DB1F-0AF0-4328-A7E8-A1544F8DDEB1}" srcOrd="1" destOrd="0" presId="urn:microsoft.com/office/officeart/2005/8/layout/orgChart1"/>
    <dgm:cxn modelId="{5E6A9317-27E8-4D8C-AEE3-A347ACC59673}" type="presParOf" srcId="{B2914EA2-FA54-4896-B2F6-61E4998172CC}" destId="{0F13FE0C-4A5E-4854-B33F-70E71612DA57}" srcOrd="1" destOrd="0" presId="urn:microsoft.com/office/officeart/2005/8/layout/orgChart1"/>
    <dgm:cxn modelId="{7907D744-7238-40F8-868D-9657F2D7446D}" type="presParOf" srcId="{0F13FE0C-4A5E-4854-B33F-70E71612DA57}" destId="{63BCDF2F-0AC4-451A-8F33-D98FB4E438F2}" srcOrd="0" destOrd="0" presId="urn:microsoft.com/office/officeart/2005/8/layout/orgChart1"/>
    <dgm:cxn modelId="{54B7A1ED-77C0-4F0D-9664-BFE914F681B7}" type="presParOf" srcId="{0F13FE0C-4A5E-4854-B33F-70E71612DA57}" destId="{16EFADF0-9AE6-4943-ACEE-5811CA495AF6}" srcOrd="1" destOrd="0" presId="urn:microsoft.com/office/officeart/2005/8/layout/orgChart1"/>
    <dgm:cxn modelId="{583C1C35-F321-4C91-8FE5-480E243266BA}" type="presParOf" srcId="{16EFADF0-9AE6-4943-ACEE-5811CA495AF6}" destId="{3A8DC8A2-EB3B-472D-9A7C-4079EAC8F580}" srcOrd="0" destOrd="0" presId="urn:microsoft.com/office/officeart/2005/8/layout/orgChart1"/>
    <dgm:cxn modelId="{959144A5-DE3A-47B0-B68B-E8107E945426}" type="presParOf" srcId="{3A8DC8A2-EB3B-472D-9A7C-4079EAC8F580}" destId="{C90E31B3-1088-4028-A8A0-40E7B88079B4}" srcOrd="0" destOrd="0" presId="urn:microsoft.com/office/officeart/2005/8/layout/orgChart1"/>
    <dgm:cxn modelId="{25A5426B-365E-46FF-B7FC-F472EE6B4F81}" type="presParOf" srcId="{3A8DC8A2-EB3B-472D-9A7C-4079EAC8F580}" destId="{B40BEA85-C84C-4A0B-83B0-20101FAD78EC}" srcOrd="1" destOrd="0" presId="urn:microsoft.com/office/officeart/2005/8/layout/orgChart1"/>
    <dgm:cxn modelId="{5B15B57A-3E60-4420-93FB-7BA1FE33E2A6}" type="presParOf" srcId="{16EFADF0-9AE6-4943-ACEE-5811CA495AF6}" destId="{1FE85CF1-FCAA-4E75-AA9F-F6479B442D3A}" srcOrd="1" destOrd="0" presId="urn:microsoft.com/office/officeart/2005/8/layout/orgChart1"/>
    <dgm:cxn modelId="{B269850D-EF14-4F7F-B1AD-A4EE94680917}" type="presParOf" srcId="{16EFADF0-9AE6-4943-ACEE-5811CA495AF6}" destId="{3DEDB26D-A411-428B-B534-50D5257EF63E}" srcOrd="2" destOrd="0" presId="urn:microsoft.com/office/officeart/2005/8/layout/orgChart1"/>
    <dgm:cxn modelId="{6E446D64-FDA8-4E67-A94E-47CE4A43DB5A}" type="presParOf" srcId="{0F13FE0C-4A5E-4854-B33F-70E71612DA57}" destId="{52C7D41A-FAD9-434F-BC26-189CE6392BA1}" srcOrd="2" destOrd="0" presId="urn:microsoft.com/office/officeart/2005/8/layout/orgChart1"/>
    <dgm:cxn modelId="{E70B435F-2B17-4344-93B1-531E8DD8F975}" type="presParOf" srcId="{0F13FE0C-4A5E-4854-B33F-70E71612DA57}" destId="{95A485AB-473C-461E-802B-5F3B10C70A6C}" srcOrd="3" destOrd="0" presId="urn:microsoft.com/office/officeart/2005/8/layout/orgChart1"/>
    <dgm:cxn modelId="{94193821-19F0-4569-99BE-5E6384EB2505}" type="presParOf" srcId="{95A485AB-473C-461E-802B-5F3B10C70A6C}" destId="{8B946B5E-B589-48E0-B5C6-D66F61D99D9C}" srcOrd="0" destOrd="0" presId="urn:microsoft.com/office/officeart/2005/8/layout/orgChart1"/>
    <dgm:cxn modelId="{59A3A835-F9D8-40D3-B780-2C62EBC5E5C5}" type="presParOf" srcId="{8B946B5E-B589-48E0-B5C6-D66F61D99D9C}" destId="{650B5832-52CA-4445-80CB-6F204974DE1E}" srcOrd="0" destOrd="0" presId="urn:microsoft.com/office/officeart/2005/8/layout/orgChart1"/>
    <dgm:cxn modelId="{64C4B6A6-58C4-40D5-AA02-815077BCC8D9}" type="presParOf" srcId="{8B946B5E-B589-48E0-B5C6-D66F61D99D9C}" destId="{A839D160-5BA6-4CF6-81DA-B36443EC40A3}" srcOrd="1" destOrd="0" presId="urn:microsoft.com/office/officeart/2005/8/layout/orgChart1"/>
    <dgm:cxn modelId="{59473305-5FD0-46C3-8210-7DB9624903F7}" type="presParOf" srcId="{95A485AB-473C-461E-802B-5F3B10C70A6C}" destId="{448B24E8-F6E1-43F1-BBD3-FB06DA6B10EA}" srcOrd="1" destOrd="0" presId="urn:microsoft.com/office/officeart/2005/8/layout/orgChart1"/>
    <dgm:cxn modelId="{029ABD9B-720F-43C5-9DF8-2F691E3CDC56}" type="presParOf" srcId="{95A485AB-473C-461E-802B-5F3B10C70A6C}" destId="{1E6114B8-51A2-473B-BE01-67C2BB10CC39}" srcOrd="2" destOrd="0" presId="urn:microsoft.com/office/officeart/2005/8/layout/orgChart1"/>
    <dgm:cxn modelId="{BAFD6C2C-BC6F-48DB-8077-C84EB4581379}" type="presParOf" srcId="{0F13FE0C-4A5E-4854-B33F-70E71612DA57}" destId="{EEAEF615-6D42-48B7-A930-60F63949A389}" srcOrd="4" destOrd="0" presId="urn:microsoft.com/office/officeart/2005/8/layout/orgChart1"/>
    <dgm:cxn modelId="{5E2E1060-710A-4342-A693-553FF5023F3E}" type="presParOf" srcId="{0F13FE0C-4A5E-4854-B33F-70E71612DA57}" destId="{7AC3959E-2AA1-4ED4-88C4-4D937D790D38}" srcOrd="5" destOrd="0" presId="urn:microsoft.com/office/officeart/2005/8/layout/orgChart1"/>
    <dgm:cxn modelId="{DAD71A73-9093-4BC1-BC1B-EF9D6A926D2C}" type="presParOf" srcId="{7AC3959E-2AA1-4ED4-88C4-4D937D790D38}" destId="{EB9A691D-29A7-44E3-A803-42B6E2491262}" srcOrd="0" destOrd="0" presId="urn:microsoft.com/office/officeart/2005/8/layout/orgChart1"/>
    <dgm:cxn modelId="{23B239D6-C246-4F78-B377-D533EB42AEE5}" type="presParOf" srcId="{EB9A691D-29A7-44E3-A803-42B6E2491262}" destId="{71B0E04F-6D03-4A14-B148-4AE14DA66E45}" srcOrd="0" destOrd="0" presId="urn:microsoft.com/office/officeart/2005/8/layout/orgChart1"/>
    <dgm:cxn modelId="{CDA35F6B-ACA3-4C7D-BC2A-770E98E09970}" type="presParOf" srcId="{EB9A691D-29A7-44E3-A803-42B6E2491262}" destId="{F0961C77-BE15-4462-A1D1-AE503C827465}" srcOrd="1" destOrd="0" presId="urn:microsoft.com/office/officeart/2005/8/layout/orgChart1"/>
    <dgm:cxn modelId="{1E6F9FEB-AF47-48EE-B5B5-7C21126B00E9}" type="presParOf" srcId="{7AC3959E-2AA1-4ED4-88C4-4D937D790D38}" destId="{549957DB-E601-4AED-A0D0-85B1B6397643}" srcOrd="1" destOrd="0" presId="urn:microsoft.com/office/officeart/2005/8/layout/orgChart1"/>
    <dgm:cxn modelId="{A73E0654-E262-4B50-8B83-DF3C332F28BF}" type="presParOf" srcId="{7AC3959E-2AA1-4ED4-88C4-4D937D790D38}" destId="{471A3D31-E95B-4576-9255-8D9C2574083F}" srcOrd="2" destOrd="0" presId="urn:microsoft.com/office/officeart/2005/8/layout/orgChart1"/>
    <dgm:cxn modelId="{A35E9933-C685-478C-80E4-E7E6A1686666}" type="presParOf" srcId="{B2914EA2-FA54-4896-B2F6-61E4998172CC}" destId="{EC338002-B2D9-4716-817B-B9C082AE1F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435A2-10AC-428C-9FFA-5B27821153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E15DE-6351-4B5A-B1D3-15BAB737E9A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Reviewing IRB</a:t>
          </a:r>
        </a:p>
      </dgm:t>
    </dgm:pt>
    <dgm:pt modelId="{24242517-8B7C-4F72-ABBB-755823BB2F09}" type="parTrans" cxnId="{DE480C07-9EF6-4FFD-88FC-21CA6C72392A}">
      <dgm:prSet/>
      <dgm:spPr/>
      <dgm:t>
        <a:bodyPr/>
        <a:lstStyle/>
        <a:p>
          <a:endParaRPr lang="en-US"/>
        </a:p>
      </dgm:t>
    </dgm:pt>
    <dgm:pt modelId="{E1C3B037-68B6-48A5-BBF6-353D78A5CCC8}" type="sibTrans" cxnId="{DE480C07-9EF6-4FFD-88FC-21CA6C72392A}">
      <dgm:prSet/>
      <dgm:spPr/>
      <dgm:t>
        <a:bodyPr/>
        <a:lstStyle/>
        <a:p>
          <a:endParaRPr lang="en-US"/>
        </a:p>
      </dgm:t>
    </dgm:pt>
    <dgm:pt modelId="{11BC6950-406F-403B-B72E-94FC6F1F9C71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/>
            <a:t>LSUHSC/Affiliated Sites</a:t>
          </a:r>
        </a:p>
      </dgm:t>
    </dgm:pt>
    <dgm:pt modelId="{22382E9A-72DC-4991-96F3-2FE3AA213001}" type="parTrans" cxnId="{493FDA34-7158-4BA0-A0E6-6FFBA6DC469B}">
      <dgm:prSet/>
      <dgm:spPr/>
      <dgm:t>
        <a:bodyPr/>
        <a:lstStyle/>
        <a:p>
          <a:endParaRPr lang="en-US"/>
        </a:p>
      </dgm:t>
    </dgm:pt>
    <dgm:pt modelId="{34D1334F-B7AC-48D0-BCF5-1BBBE425016B}" type="sibTrans" cxnId="{493FDA34-7158-4BA0-A0E6-6FFBA6DC469B}">
      <dgm:prSet/>
      <dgm:spPr/>
      <dgm:t>
        <a:bodyPr/>
        <a:lstStyle/>
        <a:p>
          <a:endParaRPr lang="en-US"/>
        </a:p>
      </dgm:t>
    </dgm:pt>
    <dgm:pt modelId="{86E9D9E6-082A-4339-B05A-785F1E9CCC2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Site 2</a:t>
          </a:r>
        </a:p>
      </dgm:t>
    </dgm:pt>
    <dgm:pt modelId="{FFED09DF-C5B2-40A7-91F9-00BC4E284B56}" type="parTrans" cxnId="{A36FF206-58BF-4C86-992C-16074CFBBFF8}">
      <dgm:prSet/>
      <dgm:spPr/>
      <dgm:t>
        <a:bodyPr/>
        <a:lstStyle/>
        <a:p>
          <a:endParaRPr lang="en-US"/>
        </a:p>
      </dgm:t>
    </dgm:pt>
    <dgm:pt modelId="{E8BDB4B2-B5B0-431C-BB95-0F1C786B8F18}" type="sibTrans" cxnId="{A36FF206-58BF-4C86-992C-16074CFBBFF8}">
      <dgm:prSet/>
      <dgm:spPr/>
      <dgm:t>
        <a:bodyPr/>
        <a:lstStyle/>
        <a:p>
          <a:endParaRPr lang="en-US"/>
        </a:p>
      </dgm:t>
    </dgm:pt>
    <dgm:pt modelId="{D2B821B7-D6F7-4AB0-911F-84354D83A0E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Site 3 +</a:t>
          </a:r>
        </a:p>
      </dgm:t>
    </dgm:pt>
    <dgm:pt modelId="{0C32AB89-0AD4-47F0-AE5F-D2C176179FDA}" type="parTrans" cxnId="{6C3B87F6-DE9B-4A2D-8D50-C346887D2ABE}">
      <dgm:prSet/>
      <dgm:spPr/>
      <dgm:t>
        <a:bodyPr/>
        <a:lstStyle/>
        <a:p>
          <a:endParaRPr lang="en-US"/>
        </a:p>
      </dgm:t>
    </dgm:pt>
    <dgm:pt modelId="{419C87DA-DC78-4029-9044-614BF682E662}" type="sibTrans" cxnId="{6C3B87F6-DE9B-4A2D-8D50-C346887D2ABE}">
      <dgm:prSet/>
      <dgm:spPr/>
      <dgm:t>
        <a:bodyPr/>
        <a:lstStyle/>
        <a:p>
          <a:endParaRPr lang="en-US"/>
        </a:p>
      </dgm:t>
    </dgm:pt>
    <dgm:pt modelId="{38D35292-E1B6-46DE-9AA7-F0A8383C4C87}" type="pres">
      <dgm:prSet presAssocID="{54F435A2-10AC-428C-9FFA-5B2782115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914EA2-FA54-4896-B2F6-61E4998172CC}" type="pres">
      <dgm:prSet presAssocID="{F29E15DE-6351-4B5A-B1D3-15BAB737E9A0}" presName="hierRoot1" presStyleCnt="0">
        <dgm:presLayoutVars>
          <dgm:hierBranch val="init"/>
        </dgm:presLayoutVars>
      </dgm:prSet>
      <dgm:spPr/>
    </dgm:pt>
    <dgm:pt modelId="{234E2FC7-28F9-46D3-B11C-B6043D586E13}" type="pres">
      <dgm:prSet presAssocID="{F29E15DE-6351-4B5A-B1D3-15BAB737E9A0}" presName="rootComposite1" presStyleCnt="0"/>
      <dgm:spPr/>
    </dgm:pt>
    <dgm:pt modelId="{624A6D7E-5CC9-4636-83BB-66BBFA0D5334}" type="pres">
      <dgm:prSet presAssocID="{F29E15DE-6351-4B5A-B1D3-15BAB737E9A0}" presName="rootText1" presStyleLbl="node0" presStyleIdx="0" presStyleCnt="1">
        <dgm:presLayoutVars>
          <dgm:chPref val="3"/>
        </dgm:presLayoutVars>
      </dgm:prSet>
      <dgm:spPr/>
    </dgm:pt>
    <dgm:pt modelId="{0E06DB1F-0AF0-4328-A7E8-A1544F8DDEB1}" type="pres">
      <dgm:prSet presAssocID="{F29E15DE-6351-4B5A-B1D3-15BAB737E9A0}" presName="rootConnector1" presStyleLbl="node1" presStyleIdx="0" presStyleCnt="0"/>
      <dgm:spPr/>
    </dgm:pt>
    <dgm:pt modelId="{0F13FE0C-4A5E-4854-B33F-70E71612DA57}" type="pres">
      <dgm:prSet presAssocID="{F29E15DE-6351-4B5A-B1D3-15BAB737E9A0}" presName="hierChild2" presStyleCnt="0"/>
      <dgm:spPr/>
    </dgm:pt>
    <dgm:pt modelId="{63BCDF2F-0AC4-451A-8F33-D98FB4E438F2}" type="pres">
      <dgm:prSet presAssocID="{22382E9A-72DC-4991-96F3-2FE3AA213001}" presName="Name37" presStyleLbl="parChTrans1D2" presStyleIdx="0" presStyleCnt="3"/>
      <dgm:spPr/>
    </dgm:pt>
    <dgm:pt modelId="{16EFADF0-9AE6-4943-ACEE-5811CA495AF6}" type="pres">
      <dgm:prSet presAssocID="{11BC6950-406F-403B-B72E-94FC6F1F9C71}" presName="hierRoot2" presStyleCnt="0">
        <dgm:presLayoutVars>
          <dgm:hierBranch val="init"/>
        </dgm:presLayoutVars>
      </dgm:prSet>
      <dgm:spPr/>
    </dgm:pt>
    <dgm:pt modelId="{3A8DC8A2-EB3B-472D-9A7C-4079EAC8F580}" type="pres">
      <dgm:prSet presAssocID="{11BC6950-406F-403B-B72E-94FC6F1F9C71}" presName="rootComposite" presStyleCnt="0"/>
      <dgm:spPr/>
    </dgm:pt>
    <dgm:pt modelId="{C90E31B3-1088-4028-A8A0-40E7B88079B4}" type="pres">
      <dgm:prSet presAssocID="{11BC6950-406F-403B-B72E-94FC6F1F9C71}" presName="rootText" presStyleLbl="node2" presStyleIdx="0" presStyleCnt="3">
        <dgm:presLayoutVars>
          <dgm:chPref val="3"/>
        </dgm:presLayoutVars>
      </dgm:prSet>
      <dgm:spPr/>
    </dgm:pt>
    <dgm:pt modelId="{B40BEA85-C84C-4A0B-83B0-20101FAD78EC}" type="pres">
      <dgm:prSet presAssocID="{11BC6950-406F-403B-B72E-94FC6F1F9C71}" presName="rootConnector" presStyleLbl="node2" presStyleIdx="0" presStyleCnt="3"/>
      <dgm:spPr/>
    </dgm:pt>
    <dgm:pt modelId="{1FE85CF1-FCAA-4E75-AA9F-F6479B442D3A}" type="pres">
      <dgm:prSet presAssocID="{11BC6950-406F-403B-B72E-94FC6F1F9C71}" presName="hierChild4" presStyleCnt="0"/>
      <dgm:spPr/>
    </dgm:pt>
    <dgm:pt modelId="{3DEDB26D-A411-428B-B534-50D5257EF63E}" type="pres">
      <dgm:prSet presAssocID="{11BC6950-406F-403B-B72E-94FC6F1F9C71}" presName="hierChild5" presStyleCnt="0"/>
      <dgm:spPr/>
    </dgm:pt>
    <dgm:pt modelId="{52C7D41A-FAD9-434F-BC26-189CE6392BA1}" type="pres">
      <dgm:prSet presAssocID="{FFED09DF-C5B2-40A7-91F9-00BC4E284B56}" presName="Name37" presStyleLbl="parChTrans1D2" presStyleIdx="1" presStyleCnt="3"/>
      <dgm:spPr/>
    </dgm:pt>
    <dgm:pt modelId="{95A485AB-473C-461E-802B-5F3B10C70A6C}" type="pres">
      <dgm:prSet presAssocID="{86E9D9E6-082A-4339-B05A-785F1E9CCC2E}" presName="hierRoot2" presStyleCnt="0">
        <dgm:presLayoutVars>
          <dgm:hierBranch val="init"/>
        </dgm:presLayoutVars>
      </dgm:prSet>
      <dgm:spPr/>
    </dgm:pt>
    <dgm:pt modelId="{8B946B5E-B589-48E0-B5C6-D66F61D99D9C}" type="pres">
      <dgm:prSet presAssocID="{86E9D9E6-082A-4339-B05A-785F1E9CCC2E}" presName="rootComposite" presStyleCnt="0"/>
      <dgm:spPr/>
    </dgm:pt>
    <dgm:pt modelId="{650B5832-52CA-4445-80CB-6F204974DE1E}" type="pres">
      <dgm:prSet presAssocID="{86E9D9E6-082A-4339-B05A-785F1E9CCC2E}" presName="rootText" presStyleLbl="node2" presStyleIdx="1" presStyleCnt="3">
        <dgm:presLayoutVars>
          <dgm:chPref val="3"/>
        </dgm:presLayoutVars>
      </dgm:prSet>
      <dgm:spPr/>
    </dgm:pt>
    <dgm:pt modelId="{A839D160-5BA6-4CF6-81DA-B36443EC40A3}" type="pres">
      <dgm:prSet presAssocID="{86E9D9E6-082A-4339-B05A-785F1E9CCC2E}" presName="rootConnector" presStyleLbl="node2" presStyleIdx="1" presStyleCnt="3"/>
      <dgm:spPr/>
    </dgm:pt>
    <dgm:pt modelId="{448B24E8-F6E1-43F1-BBD3-FB06DA6B10EA}" type="pres">
      <dgm:prSet presAssocID="{86E9D9E6-082A-4339-B05A-785F1E9CCC2E}" presName="hierChild4" presStyleCnt="0"/>
      <dgm:spPr/>
    </dgm:pt>
    <dgm:pt modelId="{1E6114B8-51A2-473B-BE01-67C2BB10CC39}" type="pres">
      <dgm:prSet presAssocID="{86E9D9E6-082A-4339-B05A-785F1E9CCC2E}" presName="hierChild5" presStyleCnt="0"/>
      <dgm:spPr/>
    </dgm:pt>
    <dgm:pt modelId="{EEAEF615-6D42-48B7-A930-60F63949A389}" type="pres">
      <dgm:prSet presAssocID="{0C32AB89-0AD4-47F0-AE5F-D2C176179FDA}" presName="Name37" presStyleLbl="parChTrans1D2" presStyleIdx="2" presStyleCnt="3"/>
      <dgm:spPr/>
    </dgm:pt>
    <dgm:pt modelId="{7AC3959E-2AA1-4ED4-88C4-4D937D790D38}" type="pres">
      <dgm:prSet presAssocID="{D2B821B7-D6F7-4AB0-911F-84354D83A0E6}" presName="hierRoot2" presStyleCnt="0">
        <dgm:presLayoutVars>
          <dgm:hierBranch val="init"/>
        </dgm:presLayoutVars>
      </dgm:prSet>
      <dgm:spPr/>
    </dgm:pt>
    <dgm:pt modelId="{EB9A691D-29A7-44E3-A803-42B6E2491262}" type="pres">
      <dgm:prSet presAssocID="{D2B821B7-D6F7-4AB0-911F-84354D83A0E6}" presName="rootComposite" presStyleCnt="0"/>
      <dgm:spPr/>
    </dgm:pt>
    <dgm:pt modelId="{71B0E04F-6D03-4A14-B148-4AE14DA66E45}" type="pres">
      <dgm:prSet presAssocID="{D2B821B7-D6F7-4AB0-911F-84354D83A0E6}" presName="rootText" presStyleLbl="node2" presStyleIdx="2" presStyleCnt="3">
        <dgm:presLayoutVars>
          <dgm:chPref val="3"/>
        </dgm:presLayoutVars>
      </dgm:prSet>
      <dgm:spPr/>
    </dgm:pt>
    <dgm:pt modelId="{F0961C77-BE15-4462-A1D1-AE503C827465}" type="pres">
      <dgm:prSet presAssocID="{D2B821B7-D6F7-4AB0-911F-84354D83A0E6}" presName="rootConnector" presStyleLbl="node2" presStyleIdx="2" presStyleCnt="3"/>
      <dgm:spPr/>
    </dgm:pt>
    <dgm:pt modelId="{549957DB-E601-4AED-A0D0-85B1B6397643}" type="pres">
      <dgm:prSet presAssocID="{D2B821B7-D6F7-4AB0-911F-84354D83A0E6}" presName="hierChild4" presStyleCnt="0"/>
      <dgm:spPr/>
    </dgm:pt>
    <dgm:pt modelId="{471A3D31-E95B-4576-9255-8D9C2574083F}" type="pres">
      <dgm:prSet presAssocID="{D2B821B7-D6F7-4AB0-911F-84354D83A0E6}" presName="hierChild5" presStyleCnt="0"/>
      <dgm:spPr/>
    </dgm:pt>
    <dgm:pt modelId="{EC338002-B2D9-4716-817B-B9C082AE1F6E}" type="pres">
      <dgm:prSet presAssocID="{F29E15DE-6351-4B5A-B1D3-15BAB737E9A0}" presName="hierChild3" presStyleCnt="0"/>
      <dgm:spPr/>
    </dgm:pt>
  </dgm:ptLst>
  <dgm:cxnLst>
    <dgm:cxn modelId="{56F5ED01-367F-4B3A-9D23-2A6E692285C9}" type="presOf" srcId="{86E9D9E6-082A-4339-B05A-785F1E9CCC2E}" destId="{A839D160-5BA6-4CF6-81DA-B36443EC40A3}" srcOrd="1" destOrd="0" presId="urn:microsoft.com/office/officeart/2005/8/layout/orgChart1"/>
    <dgm:cxn modelId="{A36FF206-58BF-4C86-992C-16074CFBBFF8}" srcId="{F29E15DE-6351-4B5A-B1D3-15BAB737E9A0}" destId="{86E9D9E6-082A-4339-B05A-785F1E9CCC2E}" srcOrd="1" destOrd="0" parTransId="{FFED09DF-C5B2-40A7-91F9-00BC4E284B56}" sibTransId="{E8BDB4B2-B5B0-431C-BB95-0F1C786B8F18}"/>
    <dgm:cxn modelId="{DE480C07-9EF6-4FFD-88FC-21CA6C72392A}" srcId="{54F435A2-10AC-428C-9FFA-5B278211531B}" destId="{F29E15DE-6351-4B5A-B1D3-15BAB737E9A0}" srcOrd="0" destOrd="0" parTransId="{24242517-8B7C-4F72-ABBB-755823BB2F09}" sibTransId="{E1C3B037-68B6-48A5-BBF6-353D78A5CCC8}"/>
    <dgm:cxn modelId="{6AD0E00B-8705-4BB2-B502-872E043A658C}" type="presOf" srcId="{22382E9A-72DC-4991-96F3-2FE3AA213001}" destId="{63BCDF2F-0AC4-451A-8F33-D98FB4E438F2}" srcOrd="0" destOrd="0" presId="urn:microsoft.com/office/officeart/2005/8/layout/orgChart1"/>
    <dgm:cxn modelId="{6FE9E81C-E828-4F7D-A7CF-D46AC790054F}" type="presOf" srcId="{F29E15DE-6351-4B5A-B1D3-15BAB737E9A0}" destId="{624A6D7E-5CC9-4636-83BB-66BBFA0D5334}" srcOrd="0" destOrd="0" presId="urn:microsoft.com/office/officeart/2005/8/layout/orgChart1"/>
    <dgm:cxn modelId="{42950525-B71D-43CD-8E74-5EC23235B924}" type="presOf" srcId="{D2B821B7-D6F7-4AB0-911F-84354D83A0E6}" destId="{71B0E04F-6D03-4A14-B148-4AE14DA66E45}" srcOrd="0" destOrd="0" presId="urn:microsoft.com/office/officeart/2005/8/layout/orgChart1"/>
    <dgm:cxn modelId="{2DBFE629-4C8C-4C02-B9B9-EBA0BA756C8F}" type="presOf" srcId="{11BC6950-406F-403B-B72E-94FC6F1F9C71}" destId="{B40BEA85-C84C-4A0B-83B0-20101FAD78EC}" srcOrd="1" destOrd="0" presId="urn:microsoft.com/office/officeart/2005/8/layout/orgChart1"/>
    <dgm:cxn modelId="{493FDA34-7158-4BA0-A0E6-6FFBA6DC469B}" srcId="{F29E15DE-6351-4B5A-B1D3-15BAB737E9A0}" destId="{11BC6950-406F-403B-B72E-94FC6F1F9C71}" srcOrd="0" destOrd="0" parTransId="{22382E9A-72DC-4991-96F3-2FE3AA213001}" sibTransId="{34D1334F-B7AC-48D0-BCF5-1BBBE425016B}"/>
    <dgm:cxn modelId="{6A353A48-5765-418B-BC12-D14233C9D249}" type="presOf" srcId="{0C32AB89-0AD4-47F0-AE5F-D2C176179FDA}" destId="{EEAEF615-6D42-48B7-A930-60F63949A389}" srcOrd="0" destOrd="0" presId="urn:microsoft.com/office/officeart/2005/8/layout/orgChart1"/>
    <dgm:cxn modelId="{8F909454-920A-485D-B787-BA469311C4AE}" type="presOf" srcId="{11BC6950-406F-403B-B72E-94FC6F1F9C71}" destId="{C90E31B3-1088-4028-A8A0-40E7B88079B4}" srcOrd="0" destOrd="0" presId="urn:microsoft.com/office/officeart/2005/8/layout/orgChart1"/>
    <dgm:cxn modelId="{ECFAEE81-ABE8-4528-83C9-1F9B80EAFE6D}" type="presOf" srcId="{86E9D9E6-082A-4339-B05A-785F1E9CCC2E}" destId="{650B5832-52CA-4445-80CB-6F204974DE1E}" srcOrd="0" destOrd="0" presId="urn:microsoft.com/office/officeart/2005/8/layout/orgChart1"/>
    <dgm:cxn modelId="{7884D390-4E35-42D4-B402-003C8BD4A838}" type="presOf" srcId="{54F435A2-10AC-428C-9FFA-5B278211531B}" destId="{38D35292-E1B6-46DE-9AA7-F0A8383C4C87}" srcOrd="0" destOrd="0" presId="urn:microsoft.com/office/officeart/2005/8/layout/orgChart1"/>
    <dgm:cxn modelId="{2F87E6A3-0613-413D-9375-F9F5F9B161A7}" type="presOf" srcId="{F29E15DE-6351-4B5A-B1D3-15BAB737E9A0}" destId="{0E06DB1F-0AF0-4328-A7E8-A1544F8DDEB1}" srcOrd="1" destOrd="0" presId="urn:microsoft.com/office/officeart/2005/8/layout/orgChart1"/>
    <dgm:cxn modelId="{9EC031DB-8CE4-47A4-B6AD-85C42152AE2F}" type="presOf" srcId="{D2B821B7-D6F7-4AB0-911F-84354D83A0E6}" destId="{F0961C77-BE15-4462-A1D1-AE503C827465}" srcOrd="1" destOrd="0" presId="urn:microsoft.com/office/officeart/2005/8/layout/orgChart1"/>
    <dgm:cxn modelId="{6C3B87F6-DE9B-4A2D-8D50-C346887D2ABE}" srcId="{F29E15DE-6351-4B5A-B1D3-15BAB737E9A0}" destId="{D2B821B7-D6F7-4AB0-911F-84354D83A0E6}" srcOrd="2" destOrd="0" parTransId="{0C32AB89-0AD4-47F0-AE5F-D2C176179FDA}" sibTransId="{419C87DA-DC78-4029-9044-614BF682E662}"/>
    <dgm:cxn modelId="{7299C1FB-D6F1-460A-B06E-99C5A08F233E}" type="presOf" srcId="{FFED09DF-C5B2-40A7-91F9-00BC4E284B56}" destId="{52C7D41A-FAD9-434F-BC26-189CE6392BA1}" srcOrd="0" destOrd="0" presId="urn:microsoft.com/office/officeart/2005/8/layout/orgChart1"/>
    <dgm:cxn modelId="{EBBBD7CE-94FD-4D84-81E0-D0A72BF8DFD2}" type="presParOf" srcId="{38D35292-E1B6-46DE-9AA7-F0A8383C4C87}" destId="{B2914EA2-FA54-4896-B2F6-61E4998172CC}" srcOrd="0" destOrd="0" presId="urn:microsoft.com/office/officeart/2005/8/layout/orgChart1"/>
    <dgm:cxn modelId="{1FC622EF-3523-4734-B2E9-5E009BC27963}" type="presParOf" srcId="{B2914EA2-FA54-4896-B2F6-61E4998172CC}" destId="{234E2FC7-28F9-46D3-B11C-B6043D586E13}" srcOrd="0" destOrd="0" presId="urn:microsoft.com/office/officeart/2005/8/layout/orgChart1"/>
    <dgm:cxn modelId="{A03DD64F-F365-4A01-BACC-4A808B82D491}" type="presParOf" srcId="{234E2FC7-28F9-46D3-B11C-B6043D586E13}" destId="{624A6D7E-5CC9-4636-83BB-66BBFA0D5334}" srcOrd="0" destOrd="0" presId="urn:microsoft.com/office/officeart/2005/8/layout/orgChart1"/>
    <dgm:cxn modelId="{C47E9F56-69A4-445D-B581-1D4413851A4A}" type="presParOf" srcId="{234E2FC7-28F9-46D3-B11C-B6043D586E13}" destId="{0E06DB1F-0AF0-4328-A7E8-A1544F8DDEB1}" srcOrd="1" destOrd="0" presId="urn:microsoft.com/office/officeart/2005/8/layout/orgChart1"/>
    <dgm:cxn modelId="{5E6A9317-27E8-4D8C-AEE3-A347ACC59673}" type="presParOf" srcId="{B2914EA2-FA54-4896-B2F6-61E4998172CC}" destId="{0F13FE0C-4A5E-4854-B33F-70E71612DA57}" srcOrd="1" destOrd="0" presId="urn:microsoft.com/office/officeart/2005/8/layout/orgChart1"/>
    <dgm:cxn modelId="{7907D744-7238-40F8-868D-9657F2D7446D}" type="presParOf" srcId="{0F13FE0C-4A5E-4854-B33F-70E71612DA57}" destId="{63BCDF2F-0AC4-451A-8F33-D98FB4E438F2}" srcOrd="0" destOrd="0" presId="urn:microsoft.com/office/officeart/2005/8/layout/orgChart1"/>
    <dgm:cxn modelId="{54B7A1ED-77C0-4F0D-9664-BFE914F681B7}" type="presParOf" srcId="{0F13FE0C-4A5E-4854-B33F-70E71612DA57}" destId="{16EFADF0-9AE6-4943-ACEE-5811CA495AF6}" srcOrd="1" destOrd="0" presId="urn:microsoft.com/office/officeart/2005/8/layout/orgChart1"/>
    <dgm:cxn modelId="{583C1C35-F321-4C91-8FE5-480E243266BA}" type="presParOf" srcId="{16EFADF0-9AE6-4943-ACEE-5811CA495AF6}" destId="{3A8DC8A2-EB3B-472D-9A7C-4079EAC8F580}" srcOrd="0" destOrd="0" presId="urn:microsoft.com/office/officeart/2005/8/layout/orgChart1"/>
    <dgm:cxn modelId="{959144A5-DE3A-47B0-B68B-E8107E945426}" type="presParOf" srcId="{3A8DC8A2-EB3B-472D-9A7C-4079EAC8F580}" destId="{C90E31B3-1088-4028-A8A0-40E7B88079B4}" srcOrd="0" destOrd="0" presId="urn:microsoft.com/office/officeart/2005/8/layout/orgChart1"/>
    <dgm:cxn modelId="{25A5426B-365E-46FF-B7FC-F472EE6B4F81}" type="presParOf" srcId="{3A8DC8A2-EB3B-472D-9A7C-4079EAC8F580}" destId="{B40BEA85-C84C-4A0B-83B0-20101FAD78EC}" srcOrd="1" destOrd="0" presId="urn:microsoft.com/office/officeart/2005/8/layout/orgChart1"/>
    <dgm:cxn modelId="{5B15B57A-3E60-4420-93FB-7BA1FE33E2A6}" type="presParOf" srcId="{16EFADF0-9AE6-4943-ACEE-5811CA495AF6}" destId="{1FE85CF1-FCAA-4E75-AA9F-F6479B442D3A}" srcOrd="1" destOrd="0" presId="urn:microsoft.com/office/officeart/2005/8/layout/orgChart1"/>
    <dgm:cxn modelId="{B269850D-EF14-4F7F-B1AD-A4EE94680917}" type="presParOf" srcId="{16EFADF0-9AE6-4943-ACEE-5811CA495AF6}" destId="{3DEDB26D-A411-428B-B534-50D5257EF63E}" srcOrd="2" destOrd="0" presId="urn:microsoft.com/office/officeart/2005/8/layout/orgChart1"/>
    <dgm:cxn modelId="{6E446D64-FDA8-4E67-A94E-47CE4A43DB5A}" type="presParOf" srcId="{0F13FE0C-4A5E-4854-B33F-70E71612DA57}" destId="{52C7D41A-FAD9-434F-BC26-189CE6392BA1}" srcOrd="2" destOrd="0" presId="urn:microsoft.com/office/officeart/2005/8/layout/orgChart1"/>
    <dgm:cxn modelId="{E70B435F-2B17-4344-93B1-531E8DD8F975}" type="presParOf" srcId="{0F13FE0C-4A5E-4854-B33F-70E71612DA57}" destId="{95A485AB-473C-461E-802B-5F3B10C70A6C}" srcOrd="3" destOrd="0" presId="urn:microsoft.com/office/officeart/2005/8/layout/orgChart1"/>
    <dgm:cxn modelId="{94193821-19F0-4569-99BE-5E6384EB2505}" type="presParOf" srcId="{95A485AB-473C-461E-802B-5F3B10C70A6C}" destId="{8B946B5E-B589-48E0-B5C6-D66F61D99D9C}" srcOrd="0" destOrd="0" presId="urn:microsoft.com/office/officeart/2005/8/layout/orgChart1"/>
    <dgm:cxn modelId="{59A3A835-F9D8-40D3-B780-2C62EBC5E5C5}" type="presParOf" srcId="{8B946B5E-B589-48E0-B5C6-D66F61D99D9C}" destId="{650B5832-52CA-4445-80CB-6F204974DE1E}" srcOrd="0" destOrd="0" presId="urn:microsoft.com/office/officeart/2005/8/layout/orgChart1"/>
    <dgm:cxn modelId="{64C4B6A6-58C4-40D5-AA02-815077BCC8D9}" type="presParOf" srcId="{8B946B5E-B589-48E0-B5C6-D66F61D99D9C}" destId="{A839D160-5BA6-4CF6-81DA-B36443EC40A3}" srcOrd="1" destOrd="0" presId="urn:microsoft.com/office/officeart/2005/8/layout/orgChart1"/>
    <dgm:cxn modelId="{59473305-5FD0-46C3-8210-7DB9624903F7}" type="presParOf" srcId="{95A485AB-473C-461E-802B-5F3B10C70A6C}" destId="{448B24E8-F6E1-43F1-BBD3-FB06DA6B10EA}" srcOrd="1" destOrd="0" presId="urn:microsoft.com/office/officeart/2005/8/layout/orgChart1"/>
    <dgm:cxn modelId="{029ABD9B-720F-43C5-9DF8-2F691E3CDC56}" type="presParOf" srcId="{95A485AB-473C-461E-802B-5F3B10C70A6C}" destId="{1E6114B8-51A2-473B-BE01-67C2BB10CC39}" srcOrd="2" destOrd="0" presId="urn:microsoft.com/office/officeart/2005/8/layout/orgChart1"/>
    <dgm:cxn modelId="{BAFD6C2C-BC6F-48DB-8077-C84EB4581379}" type="presParOf" srcId="{0F13FE0C-4A5E-4854-B33F-70E71612DA57}" destId="{EEAEF615-6D42-48B7-A930-60F63949A389}" srcOrd="4" destOrd="0" presId="urn:microsoft.com/office/officeart/2005/8/layout/orgChart1"/>
    <dgm:cxn modelId="{5E2E1060-710A-4342-A693-553FF5023F3E}" type="presParOf" srcId="{0F13FE0C-4A5E-4854-B33F-70E71612DA57}" destId="{7AC3959E-2AA1-4ED4-88C4-4D937D790D38}" srcOrd="5" destOrd="0" presId="urn:microsoft.com/office/officeart/2005/8/layout/orgChart1"/>
    <dgm:cxn modelId="{DAD71A73-9093-4BC1-BC1B-EF9D6A926D2C}" type="presParOf" srcId="{7AC3959E-2AA1-4ED4-88C4-4D937D790D38}" destId="{EB9A691D-29A7-44E3-A803-42B6E2491262}" srcOrd="0" destOrd="0" presId="urn:microsoft.com/office/officeart/2005/8/layout/orgChart1"/>
    <dgm:cxn modelId="{23B239D6-C246-4F78-B377-D533EB42AEE5}" type="presParOf" srcId="{EB9A691D-29A7-44E3-A803-42B6E2491262}" destId="{71B0E04F-6D03-4A14-B148-4AE14DA66E45}" srcOrd="0" destOrd="0" presId="urn:microsoft.com/office/officeart/2005/8/layout/orgChart1"/>
    <dgm:cxn modelId="{CDA35F6B-ACA3-4C7D-BC2A-770E98E09970}" type="presParOf" srcId="{EB9A691D-29A7-44E3-A803-42B6E2491262}" destId="{F0961C77-BE15-4462-A1D1-AE503C827465}" srcOrd="1" destOrd="0" presId="urn:microsoft.com/office/officeart/2005/8/layout/orgChart1"/>
    <dgm:cxn modelId="{1E6F9FEB-AF47-48EE-B5B5-7C21126B00E9}" type="presParOf" srcId="{7AC3959E-2AA1-4ED4-88C4-4D937D790D38}" destId="{549957DB-E601-4AED-A0D0-85B1B6397643}" srcOrd="1" destOrd="0" presId="urn:microsoft.com/office/officeart/2005/8/layout/orgChart1"/>
    <dgm:cxn modelId="{A73E0654-E262-4B50-8B83-DF3C332F28BF}" type="presParOf" srcId="{7AC3959E-2AA1-4ED4-88C4-4D937D790D38}" destId="{471A3D31-E95B-4576-9255-8D9C2574083F}" srcOrd="2" destOrd="0" presId="urn:microsoft.com/office/officeart/2005/8/layout/orgChart1"/>
    <dgm:cxn modelId="{A35E9933-C685-478C-80E4-E7E6A1686666}" type="presParOf" srcId="{B2914EA2-FA54-4896-B2F6-61E4998172CC}" destId="{EC338002-B2D9-4716-817B-B9C082AE1F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EF615-6D42-48B7-A930-60F63949A389}">
      <dsp:nvSpPr>
        <dsp:cNvPr id="0" name=""/>
        <dsp:cNvSpPr/>
      </dsp:nvSpPr>
      <dsp:spPr>
        <a:xfrm>
          <a:off x="2571307" y="1557224"/>
          <a:ext cx="1819218" cy="31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6"/>
              </a:lnTo>
              <a:lnTo>
                <a:pt x="1819218" y="157866"/>
              </a:lnTo>
              <a:lnTo>
                <a:pt x="1819218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7D41A-FAD9-434F-BC26-189CE6392BA1}">
      <dsp:nvSpPr>
        <dsp:cNvPr id="0" name=""/>
        <dsp:cNvSpPr/>
      </dsp:nvSpPr>
      <dsp:spPr>
        <a:xfrm>
          <a:off x="2525587" y="1557224"/>
          <a:ext cx="91440" cy="31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CDF2F-0AC4-451A-8F33-D98FB4E438F2}">
      <dsp:nvSpPr>
        <dsp:cNvPr id="0" name=""/>
        <dsp:cNvSpPr/>
      </dsp:nvSpPr>
      <dsp:spPr>
        <a:xfrm>
          <a:off x="752088" y="1557224"/>
          <a:ext cx="1819218" cy="315732"/>
        </a:xfrm>
        <a:custGeom>
          <a:avLst/>
          <a:gdLst/>
          <a:ahLst/>
          <a:cxnLst/>
          <a:rect l="0" t="0" r="0" b="0"/>
          <a:pathLst>
            <a:path>
              <a:moveTo>
                <a:pt x="1819218" y="0"/>
              </a:moveTo>
              <a:lnTo>
                <a:pt x="1819218" y="157866"/>
              </a:lnTo>
              <a:lnTo>
                <a:pt x="0" y="157866"/>
              </a:lnTo>
              <a:lnTo>
                <a:pt x="0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6D7E-5CC9-4636-83BB-66BBFA0D5334}">
      <dsp:nvSpPr>
        <dsp:cNvPr id="0" name=""/>
        <dsp:cNvSpPr/>
      </dsp:nvSpPr>
      <dsp:spPr>
        <a:xfrm>
          <a:off x="1819563" y="805481"/>
          <a:ext cx="1503486" cy="751743"/>
        </a:xfrm>
        <a:prstGeom prst="rect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LSUHSC IRB</a:t>
          </a:r>
        </a:p>
      </dsp:txBody>
      <dsp:txXfrm>
        <a:off x="1819563" y="805481"/>
        <a:ext cx="1503486" cy="751743"/>
      </dsp:txXfrm>
    </dsp:sp>
    <dsp:sp modelId="{C90E31B3-1088-4028-A8A0-40E7B88079B4}">
      <dsp:nvSpPr>
        <dsp:cNvPr id="0" name=""/>
        <dsp:cNvSpPr/>
      </dsp:nvSpPr>
      <dsp:spPr>
        <a:xfrm>
          <a:off x="345" y="1872956"/>
          <a:ext cx="1503486" cy="751743"/>
        </a:xfrm>
        <a:prstGeom prst="rect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LSUHSC/Affiliated Sites</a:t>
          </a:r>
        </a:p>
      </dsp:txBody>
      <dsp:txXfrm>
        <a:off x="345" y="1872956"/>
        <a:ext cx="1503486" cy="751743"/>
      </dsp:txXfrm>
    </dsp:sp>
    <dsp:sp modelId="{650B5832-52CA-4445-80CB-6F204974DE1E}">
      <dsp:nvSpPr>
        <dsp:cNvPr id="0" name=""/>
        <dsp:cNvSpPr/>
      </dsp:nvSpPr>
      <dsp:spPr>
        <a:xfrm>
          <a:off x="1819563" y="1872956"/>
          <a:ext cx="1503486" cy="7517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Site 2</a:t>
          </a:r>
        </a:p>
      </dsp:txBody>
      <dsp:txXfrm>
        <a:off x="1819563" y="1872956"/>
        <a:ext cx="1503486" cy="751743"/>
      </dsp:txXfrm>
    </dsp:sp>
    <dsp:sp modelId="{71B0E04F-6D03-4A14-B148-4AE14DA66E45}">
      <dsp:nvSpPr>
        <dsp:cNvPr id="0" name=""/>
        <dsp:cNvSpPr/>
      </dsp:nvSpPr>
      <dsp:spPr>
        <a:xfrm>
          <a:off x="3638782" y="1872956"/>
          <a:ext cx="1503486" cy="7517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Site 3 +</a:t>
          </a:r>
        </a:p>
      </dsp:txBody>
      <dsp:txXfrm>
        <a:off x="3638782" y="1872956"/>
        <a:ext cx="1503486" cy="751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EF615-6D42-48B7-A930-60F63949A389}">
      <dsp:nvSpPr>
        <dsp:cNvPr id="0" name=""/>
        <dsp:cNvSpPr/>
      </dsp:nvSpPr>
      <dsp:spPr>
        <a:xfrm>
          <a:off x="2571307" y="1557224"/>
          <a:ext cx="1819218" cy="31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6"/>
              </a:lnTo>
              <a:lnTo>
                <a:pt x="1819218" y="157866"/>
              </a:lnTo>
              <a:lnTo>
                <a:pt x="1819218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7D41A-FAD9-434F-BC26-189CE6392BA1}">
      <dsp:nvSpPr>
        <dsp:cNvPr id="0" name=""/>
        <dsp:cNvSpPr/>
      </dsp:nvSpPr>
      <dsp:spPr>
        <a:xfrm>
          <a:off x="2525587" y="1557224"/>
          <a:ext cx="91440" cy="31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CDF2F-0AC4-451A-8F33-D98FB4E438F2}">
      <dsp:nvSpPr>
        <dsp:cNvPr id="0" name=""/>
        <dsp:cNvSpPr/>
      </dsp:nvSpPr>
      <dsp:spPr>
        <a:xfrm>
          <a:off x="752088" y="1557224"/>
          <a:ext cx="1819218" cy="315732"/>
        </a:xfrm>
        <a:custGeom>
          <a:avLst/>
          <a:gdLst/>
          <a:ahLst/>
          <a:cxnLst/>
          <a:rect l="0" t="0" r="0" b="0"/>
          <a:pathLst>
            <a:path>
              <a:moveTo>
                <a:pt x="1819218" y="0"/>
              </a:moveTo>
              <a:lnTo>
                <a:pt x="1819218" y="157866"/>
              </a:lnTo>
              <a:lnTo>
                <a:pt x="0" y="157866"/>
              </a:lnTo>
              <a:lnTo>
                <a:pt x="0" y="3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6D7E-5CC9-4636-83BB-66BBFA0D5334}">
      <dsp:nvSpPr>
        <dsp:cNvPr id="0" name=""/>
        <dsp:cNvSpPr/>
      </dsp:nvSpPr>
      <dsp:spPr>
        <a:xfrm>
          <a:off x="1819563" y="805481"/>
          <a:ext cx="1503486" cy="7517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Reviewing IRB</a:t>
          </a:r>
        </a:p>
      </dsp:txBody>
      <dsp:txXfrm>
        <a:off x="1819563" y="805481"/>
        <a:ext cx="1503486" cy="751743"/>
      </dsp:txXfrm>
    </dsp:sp>
    <dsp:sp modelId="{C90E31B3-1088-4028-A8A0-40E7B88079B4}">
      <dsp:nvSpPr>
        <dsp:cNvPr id="0" name=""/>
        <dsp:cNvSpPr/>
      </dsp:nvSpPr>
      <dsp:spPr>
        <a:xfrm>
          <a:off x="345" y="1872956"/>
          <a:ext cx="1503486" cy="751743"/>
        </a:xfrm>
        <a:prstGeom prst="rect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LSUHSC/Affiliated Sites</a:t>
          </a:r>
        </a:p>
      </dsp:txBody>
      <dsp:txXfrm>
        <a:off x="345" y="1872956"/>
        <a:ext cx="1503486" cy="751743"/>
      </dsp:txXfrm>
    </dsp:sp>
    <dsp:sp modelId="{650B5832-52CA-4445-80CB-6F204974DE1E}">
      <dsp:nvSpPr>
        <dsp:cNvPr id="0" name=""/>
        <dsp:cNvSpPr/>
      </dsp:nvSpPr>
      <dsp:spPr>
        <a:xfrm>
          <a:off x="1819563" y="1872956"/>
          <a:ext cx="1503486" cy="7517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Site 2</a:t>
          </a:r>
        </a:p>
      </dsp:txBody>
      <dsp:txXfrm>
        <a:off x="1819563" y="1872956"/>
        <a:ext cx="1503486" cy="751743"/>
      </dsp:txXfrm>
    </dsp:sp>
    <dsp:sp modelId="{71B0E04F-6D03-4A14-B148-4AE14DA66E45}">
      <dsp:nvSpPr>
        <dsp:cNvPr id="0" name=""/>
        <dsp:cNvSpPr/>
      </dsp:nvSpPr>
      <dsp:spPr>
        <a:xfrm>
          <a:off x="3638782" y="1872956"/>
          <a:ext cx="1503486" cy="7517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Site 3 +</a:t>
          </a:r>
        </a:p>
      </dsp:txBody>
      <dsp:txXfrm>
        <a:off x="3638782" y="1872956"/>
        <a:ext cx="1503486" cy="751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2401-3F72-4344-9C83-C50AB8BBE217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B9EF-02E5-489C-B016-F6FCD3E89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3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8224" y="635394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475" y="6353941"/>
            <a:ext cx="354000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2612" y="6353941"/>
            <a:ext cx="614202" cy="365125"/>
          </a:xfrm>
        </p:spPr>
        <p:txBody>
          <a:bodyPr/>
          <a:lstStyle>
            <a:lvl1pPr algn="ctr">
              <a:defRPr/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3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7723" y="636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64453"/>
            <a:ext cx="355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418" y="6364453"/>
            <a:ext cx="611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045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426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347E9FF-E7A9-59F6-C9A5-B625E678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119116"/>
            <a:ext cx="546576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/>
              <a:t>RELIANCE ON EXTERNAL IRBS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July 5, 2023</a:t>
            </a:r>
          </a:p>
        </p:txBody>
      </p:sp>
    </p:spTree>
    <p:extLst>
      <p:ext uri="{BB962C8B-B14F-4D97-AF65-F5344CB8AC3E}">
        <p14:creationId xmlns:p14="http://schemas.microsoft.com/office/powerpoint/2010/main" val="10610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 a New Protocol for 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447B2-8E6E-BEDE-3761-E9577CB5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67" y="2119366"/>
            <a:ext cx="8708065" cy="261926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8DF9CA-73E9-1545-3EE6-DCF65BC5B4FC}"/>
              </a:ext>
            </a:extLst>
          </p:cNvPr>
          <p:cNvSpPr/>
          <p:nvPr/>
        </p:nvSpPr>
        <p:spPr>
          <a:xfrm>
            <a:off x="7804299" y="3415708"/>
            <a:ext cx="457200" cy="32429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Complete the General Information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click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096EE-EC18-5176-50D3-55C1812E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9" y="1344553"/>
            <a:ext cx="8399721" cy="44741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1EF5A6-E225-51BC-8647-F92E5CECEEEE}"/>
              </a:ext>
            </a:extLst>
          </p:cNvPr>
          <p:cNvSpPr/>
          <p:nvPr/>
        </p:nvSpPr>
        <p:spPr>
          <a:xfrm>
            <a:off x="7878727" y="1927150"/>
            <a:ext cx="680482" cy="32429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 Reliance Request as Protocol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621A2-7BF6-D0DD-3D2A-55179685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3" y="2203751"/>
            <a:ext cx="8517874" cy="22378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54E938-DF2D-94B0-9EBA-83D2F70230E5}"/>
              </a:ext>
            </a:extLst>
          </p:cNvPr>
          <p:cNvSpPr/>
          <p:nvPr/>
        </p:nvSpPr>
        <p:spPr>
          <a:xfrm>
            <a:off x="499731" y="3078124"/>
            <a:ext cx="1807533" cy="4199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3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Student/Trainee Research Participation at Another Site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22B0E-F360-F959-50A0-4A8EC32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3" y="1382234"/>
            <a:ext cx="8517874" cy="2237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61AAD-5315-6D3D-D47F-D2E01605F5CF}"/>
              </a:ext>
            </a:extLst>
          </p:cNvPr>
          <p:cNvSpPr/>
          <p:nvPr/>
        </p:nvSpPr>
        <p:spPr>
          <a:xfrm>
            <a:off x="510362" y="2753832"/>
            <a:ext cx="5199321" cy="7655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5E61A-7A23-37F2-708B-E9ED67D6ABCF}"/>
              </a:ext>
            </a:extLst>
          </p:cNvPr>
          <p:cNvSpPr txBox="1"/>
          <p:nvPr/>
        </p:nvSpPr>
        <p:spPr>
          <a:xfrm>
            <a:off x="354789" y="4207436"/>
            <a:ext cx="8434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400" dirty="0"/>
              <a:t>Only answer “Yes” if </a:t>
            </a:r>
            <a:r>
              <a:rPr lang="en-US" sz="2400" u="sng" dirty="0"/>
              <a:t>only LSUHSC students/trainees </a:t>
            </a:r>
            <a:r>
              <a:rPr lang="en-US" sz="2400" dirty="0"/>
              <a:t>are involved</a:t>
            </a:r>
          </a:p>
          <a:p>
            <a:pPr algn="ctr">
              <a:buClr>
                <a:schemeClr val="accent4"/>
              </a:buClr>
            </a:pPr>
            <a:endParaRPr lang="en-US" sz="2400" dirty="0"/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i="1" dirty="0"/>
              <a:t>LSUHSC defines trainee researcher as resident, fellow, or other person undergoing training without a faculty/staff appointment</a:t>
            </a:r>
          </a:p>
        </p:txBody>
      </p:sp>
    </p:spTree>
    <p:extLst>
      <p:ext uri="{BB962C8B-B14F-4D97-AF65-F5344CB8AC3E}">
        <p14:creationId xmlns:p14="http://schemas.microsoft.com/office/powerpoint/2010/main" val="107235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Complete the General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05610-AC6F-A370-87DA-D485332D37D6}"/>
              </a:ext>
            </a:extLst>
          </p:cNvPr>
          <p:cNvSpPr txBox="1"/>
          <p:nvPr/>
        </p:nvSpPr>
        <p:spPr>
          <a:xfrm>
            <a:off x="354789" y="1490008"/>
            <a:ext cx="8434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Funding &amp; Sponsor Information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Performance Site(s) 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list only local performance sites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Study Population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Enrollment 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list only local enrollment goals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Protocol Personnel 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list only LSUHSC personnel involved</a:t>
            </a:r>
          </a:p>
        </p:txBody>
      </p:sp>
    </p:spTree>
    <p:extLst>
      <p:ext uri="{BB962C8B-B14F-4D97-AF65-F5344CB8AC3E}">
        <p14:creationId xmlns:p14="http://schemas.microsoft.com/office/powerpoint/2010/main" val="39929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 the Proposed Reviewing 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646EC-2DC4-0CB8-9525-4EDBA980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8" y="1593358"/>
            <a:ext cx="8367823" cy="1835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AD59C-FA64-CF9C-855B-DA6DF0C189BE}"/>
              </a:ext>
            </a:extLst>
          </p:cNvPr>
          <p:cNvSpPr txBox="1"/>
          <p:nvPr/>
        </p:nvSpPr>
        <p:spPr>
          <a:xfrm>
            <a:off x="321490" y="3621382"/>
            <a:ext cx="8434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b="1" dirty="0"/>
              <a:t>Options include: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NCI Central IRB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PETAL IRB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Advarra IRB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Western IRB (WIRB), </a:t>
            </a:r>
            <a:r>
              <a:rPr lang="en-US" sz="2400" i="1" dirty="0"/>
              <a:t>now WCG IRB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Academic Institution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Other Commercial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Other Non-commercial</a:t>
            </a:r>
          </a:p>
        </p:txBody>
      </p:sp>
    </p:spTree>
    <p:extLst>
      <p:ext uri="{BB962C8B-B14F-4D97-AF65-F5344CB8AC3E}">
        <p14:creationId xmlns:p14="http://schemas.microsoft.com/office/powerpoint/2010/main" val="4831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you select </a:t>
            </a:r>
            <a:r>
              <a:rPr lang="en-US" i="1" dirty="0">
                <a:solidFill>
                  <a:schemeClr val="bg1"/>
                </a:solidFill>
              </a:rPr>
              <a:t>Academic Institution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i="1" dirty="0">
                <a:solidFill>
                  <a:schemeClr val="bg1"/>
                </a:solidFill>
              </a:rPr>
              <a:t>Other Non-Commercial</a:t>
            </a: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1892B-C1D0-676F-E8BB-72DBA1AC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5" y="1653670"/>
            <a:ext cx="8867930" cy="39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you select </a:t>
            </a:r>
            <a:r>
              <a:rPr lang="en-US" i="1" dirty="0">
                <a:solidFill>
                  <a:schemeClr val="bg1"/>
                </a:solidFill>
              </a:rPr>
              <a:t>Advarra, WCG, or Other Commercial</a:t>
            </a: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45F17-5616-BAC8-6902-5559C0F4C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4" y="1270260"/>
            <a:ext cx="6470854" cy="54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Complete the Study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05610-AC6F-A370-87DA-D485332D37D6}"/>
              </a:ext>
            </a:extLst>
          </p:cNvPr>
          <p:cNvSpPr txBox="1"/>
          <p:nvPr/>
        </p:nvSpPr>
        <p:spPr>
          <a:xfrm>
            <a:off x="354789" y="1490008"/>
            <a:ext cx="8434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Summarize Activities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Reviewing IRB Review Category 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Local Considerations (</a:t>
            </a:r>
            <a:r>
              <a:rPr lang="en-US" sz="2800" i="1" dirty="0"/>
              <a:t>i.e., consent processes, populations</a:t>
            </a:r>
            <a:r>
              <a:rPr lang="en-US" sz="2800" dirty="0"/>
              <a:t>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Use/disclosure of identifiable protected health information (PHI) 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Plan for reporting reportable new information (</a:t>
            </a:r>
            <a:r>
              <a:rPr lang="en-US" sz="2800" i="1" dirty="0"/>
              <a:t>i.e., unanticipated problems, non-compliance</a:t>
            </a:r>
            <a:r>
              <a:rPr lang="en-US" sz="2800" dirty="0"/>
              <a:t>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Involvement of test products (</a:t>
            </a:r>
            <a:r>
              <a:rPr lang="en-US" sz="2800" i="1" dirty="0"/>
              <a:t>i.e., drug, biologic, device</a:t>
            </a:r>
            <a:r>
              <a:rPr lang="en-US" sz="2800" dirty="0"/>
              <a:t>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Involvement of biologic specimen or biohazards </a:t>
            </a:r>
          </a:p>
        </p:txBody>
      </p:sp>
    </p:spTree>
    <p:extLst>
      <p:ext uri="{BB962C8B-B14F-4D97-AF65-F5344CB8AC3E}">
        <p14:creationId xmlns:p14="http://schemas.microsoft.com/office/powerpoint/2010/main" val="219394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Attach 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F13A9-D779-7762-8C6E-B35C19CF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6" y="1239627"/>
            <a:ext cx="8840768" cy="2917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3EF8A-F877-A14B-EC8D-B5C768F113B4}"/>
              </a:ext>
            </a:extLst>
          </p:cNvPr>
          <p:cNvSpPr txBox="1"/>
          <p:nvPr/>
        </p:nvSpPr>
        <p:spPr>
          <a:xfrm>
            <a:off x="354789" y="4112913"/>
            <a:ext cx="8434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400" b="1" dirty="0"/>
              <a:t>Must include: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Protocol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Consent Form or Waiver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LSUHSC HIPAA Authorization or Waiver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LSUHSC Cover Letter, </a:t>
            </a:r>
            <a:r>
              <a:rPr lang="en-US" sz="2400" i="1" dirty="0"/>
              <a:t>if using non-HSC consent template </a:t>
            </a:r>
          </a:p>
          <a:p>
            <a:pPr marL="342900" indent="-342900">
              <a:buClr>
                <a:schemeClr val="accent4"/>
              </a:buClr>
              <a:buFontTx/>
              <a:buChar char="-"/>
            </a:pPr>
            <a:r>
              <a:rPr lang="en-US" sz="2400" dirty="0"/>
              <a:t>Patient-facing documents to be used locally</a:t>
            </a:r>
          </a:p>
        </p:txBody>
      </p:sp>
    </p:spTree>
    <p:extLst>
      <p:ext uri="{BB962C8B-B14F-4D97-AF65-F5344CB8AC3E}">
        <p14:creationId xmlns:p14="http://schemas.microsoft.com/office/powerpoint/2010/main" val="178093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To define Single IRB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To educate on when Reliance is appropriate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To educate on the different ways Reliance arrangements are documented 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 to inform study teams on how to submit a Reliance Request application via Kuali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Save the Date!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42D257-FA15-3874-E5B5-FBC95896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75224"/>
              </p:ext>
            </p:extLst>
          </p:nvPr>
        </p:nvGraphicFramePr>
        <p:xfrm>
          <a:off x="440266" y="1397000"/>
          <a:ext cx="8421510" cy="741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93336">
                  <a:extLst>
                    <a:ext uri="{9D8B030D-6E8A-4147-A177-3AD203B41FA5}">
                      <a16:colId xmlns:a16="http://schemas.microsoft.com/office/drawing/2014/main" val="1654091412"/>
                    </a:ext>
                  </a:extLst>
                </a:gridCol>
                <a:gridCol w="1456266">
                  <a:extLst>
                    <a:ext uri="{9D8B030D-6E8A-4147-A177-3AD203B41FA5}">
                      <a16:colId xmlns:a16="http://schemas.microsoft.com/office/drawing/2014/main" val="471108276"/>
                    </a:ext>
                  </a:extLst>
                </a:gridCol>
                <a:gridCol w="5271908">
                  <a:extLst>
                    <a:ext uri="{9D8B030D-6E8A-4147-A177-3AD203B41FA5}">
                      <a16:colId xmlns:a16="http://schemas.microsoft.com/office/drawing/2014/main" val="2039893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1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08/02/2023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Team Regulatory Responsibilities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40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9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Question Fun Emoji - Smiley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2" y="754139"/>
            <a:ext cx="8191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Single IRB (</a:t>
            </a:r>
            <a:r>
              <a:rPr lang="en-US" dirty="0" err="1">
                <a:solidFill>
                  <a:schemeClr val="bg1"/>
                </a:solidFill>
              </a:rPr>
              <a:t>sIRB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55420"/>
            <a:ext cx="8434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arrangement entered into by two or more entities that allow the IRB of one institution/organization to serve as the Lead (Reviewing) IRB on behalf of the other institutions/organizations (Relying Institutions). </a:t>
            </a:r>
          </a:p>
          <a:p>
            <a:pPr algn="ctr">
              <a:buClr>
                <a:schemeClr val="accent4"/>
              </a:buClr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Relying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Institutions still carry out certain responsibilities, which are outlined in the reliance agreement/arrangement with the Reviewing IRB (i.e., training verification)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LSUHSC use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s the term “Reliance” most frequently when we are a relying site, though it can be used when we are the lead as well</a:t>
            </a:r>
            <a:endParaRPr lang="en-US" sz="26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8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Does </a:t>
            </a:r>
            <a:r>
              <a:rPr lang="en-US" dirty="0" err="1">
                <a:solidFill>
                  <a:schemeClr val="bg1"/>
                </a:solidFill>
              </a:rPr>
              <a:t>sIRB</a:t>
            </a:r>
            <a:r>
              <a:rPr lang="en-US" dirty="0">
                <a:solidFill>
                  <a:schemeClr val="bg1"/>
                </a:solidFill>
              </a:rPr>
              <a:t> Look Like?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3184D1-01D9-75D6-44F2-5B1827ECD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026859"/>
              </p:ext>
            </p:extLst>
          </p:nvPr>
        </p:nvGraphicFramePr>
        <p:xfrm>
          <a:off x="226828" y="929167"/>
          <a:ext cx="5142614" cy="343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4E94FF-FB08-25E5-B697-C4BBB9F52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733671"/>
              </p:ext>
            </p:extLst>
          </p:nvPr>
        </p:nvGraphicFramePr>
        <p:xfrm>
          <a:off x="3611525" y="3299397"/>
          <a:ext cx="5142614" cy="343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48ED17-AFCF-9BCE-CDDD-266D516F85E4}"/>
              </a:ext>
            </a:extLst>
          </p:cNvPr>
          <p:cNvSpPr txBox="1"/>
          <p:nvPr/>
        </p:nvSpPr>
        <p:spPr>
          <a:xfrm>
            <a:off x="5811709" y="1951759"/>
            <a:ext cx="2712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When LSUHSC is the Reviewing IRB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DA732-FD8E-4015-8723-0DBA53ED0F72}"/>
              </a:ext>
            </a:extLst>
          </p:cNvPr>
          <p:cNvSpPr txBox="1"/>
          <p:nvPr/>
        </p:nvSpPr>
        <p:spPr>
          <a:xfrm>
            <a:off x="562769" y="4537433"/>
            <a:ext cx="271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When LSUHSC is the Relying IRB</a:t>
            </a:r>
          </a:p>
        </p:txBody>
      </p:sp>
    </p:spTree>
    <p:extLst>
      <p:ext uri="{BB962C8B-B14F-4D97-AF65-F5344CB8AC3E}">
        <p14:creationId xmlns:p14="http://schemas.microsoft.com/office/powerpoint/2010/main" val="40717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is Reliance Appropriate?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3A289-2745-1AFA-3F1B-4D8CA2D8E3F3}"/>
              </a:ext>
            </a:extLst>
          </p:cNvPr>
          <p:cNvSpPr txBox="1"/>
          <p:nvPr/>
        </p:nvSpPr>
        <p:spPr>
          <a:xfrm>
            <a:off x="354789" y="1355420"/>
            <a:ext cx="84344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Reliance </a:t>
            </a:r>
            <a:r>
              <a:rPr lang="en-US" sz="26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 be </a:t>
            </a: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appropriate in several situations, including: 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Requested or required by the sponsor/funding agency; 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Encouraged or mandated by an existing network or consortium;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IRB expertise concerns (i.e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., special subject population, atypical research design, sensitive topics);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Efficiency considerations;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ict of interest concerns; or, 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Proposed IRB has alread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 reviewed the study. </a:t>
            </a:r>
          </a:p>
          <a:p>
            <a:pPr algn="ctr">
              <a:buClr>
                <a:schemeClr val="accent4"/>
              </a:buClr>
            </a:pPr>
            <a:endParaRPr lang="en-US" sz="26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accent4"/>
              </a:buClr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*The LSUHSC IRB reserves the right to deny a Reliance Request</a:t>
            </a:r>
            <a:endParaRPr lang="en-US" sz="24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7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Documenting Reliance Arrangements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322ED-6653-F6E3-3481-3000639A2B16}"/>
              </a:ext>
            </a:extLst>
          </p:cNvPr>
          <p:cNvSpPr txBox="1"/>
          <p:nvPr/>
        </p:nvSpPr>
        <p:spPr>
          <a:xfrm>
            <a:off x="354789" y="1355420"/>
            <a:ext cx="8434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NCI CIRB, PETAL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cIRB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WCG IRB, ADVARRA IRB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LSUHSC has master reliance agreements in place with these IRBs</a:t>
            </a:r>
          </a:p>
          <a:p>
            <a:pPr lvl="1">
              <a:buClr>
                <a:schemeClr val="accent4"/>
              </a:buClr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SMART IRB </a:t>
            </a:r>
            <a:r>
              <a:rPr lang="en-US" sz="26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IREx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Online portals for documenting reliance with sites that are a signatory to the SMART IRB reliance agreement</a:t>
            </a:r>
          </a:p>
          <a:p>
            <a:pPr lvl="1">
              <a:buClr>
                <a:schemeClr val="accent4"/>
              </a:buClr>
            </a:pPr>
            <a:endParaRPr lang="en-US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IRB Authorization Agreement (IAA) </a:t>
            </a:r>
            <a:r>
              <a:rPr lang="en-US" sz="26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 Investigator Agreement (IIA) 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Paper contract used on an as needed basis </a:t>
            </a:r>
          </a:p>
          <a:p>
            <a:pPr algn="ctr">
              <a:buClr>
                <a:schemeClr val="accent4"/>
              </a:buClr>
            </a:pPr>
            <a:endParaRPr lang="en-US" sz="26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LSUHSC IRB Requirements of Study Team When Relying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322ED-6653-F6E3-3481-3000639A2B16}"/>
              </a:ext>
            </a:extLst>
          </p:cNvPr>
          <p:cNvSpPr txBox="1"/>
          <p:nvPr/>
        </p:nvSpPr>
        <p:spPr>
          <a:xfrm>
            <a:off x="354789" y="1355420"/>
            <a:ext cx="8434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Submission of a Reliance Request prior to project start-up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Required to document LSUHSC willingness to rely</a:t>
            </a:r>
          </a:p>
          <a:p>
            <a:pPr lvl="1">
              <a:buClr>
                <a:schemeClr val="accent4"/>
              </a:buClr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Submission of Reviewing IRB-approved amendments &amp; continuing reviews 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Required for acknowledgement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Note about continuing review dates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Submission of Study Closure letter from Reviewing IRB</a:t>
            </a:r>
          </a:p>
          <a:p>
            <a:pPr algn="ctr">
              <a:buClr>
                <a:schemeClr val="accent4"/>
              </a:buClr>
            </a:pPr>
            <a:endParaRPr lang="en-US" sz="26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8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098" y="2355112"/>
            <a:ext cx="6691254" cy="1713305"/>
          </a:xfrm>
        </p:spPr>
        <p:txBody>
          <a:bodyPr anchor="b">
            <a:normAutofit/>
          </a:bodyPr>
          <a:lstStyle/>
          <a:p>
            <a:r>
              <a:rPr lang="en-US" sz="3300" b="1" dirty="0"/>
              <a:t>HOW TO SUBMIT A RELIANCE REQUEST</a:t>
            </a:r>
            <a:br>
              <a:rPr lang="en-US" sz="3300" b="1" dirty="0"/>
            </a:b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3366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 into Kuali and navigate to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C83B-18DD-79CA-9839-9163E3D1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3" y="1237942"/>
            <a:ext cx="7997033" cy="51265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22DA49E-AD23-5A4F-2F9C-10520B00943C}"/>
              </a:ext>
            </a:extLst>
          </p:cNvPr>
          <p:cNvSpPr/>
          <p:nvPr/>
        </p:nvSpPr>
        <p:spPr>
          <a:xfrm>
            <a:off x="5837274" y="1371600"/>
            <a:ext cx="2658140" cy="248801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19077</TotalTime>
  <Words>692</Words>
  <Application>Microsoft Office PowerPoint</Application>
  <PresentationFormat>On-screen Show (4:3)</PresentationFormat>
  <Paragraphs>138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Lucida Grande</vt:lpstr>
      <vt:lpstr>Wingdings</vt:lpstr>
      <vt:lpstr>Office Theme</vt:lpstr>
      <vt:lpstr>Custom Design</vt:lpstr>
      <vt:lpstr>1_Custom Design</vt:lpstr>
      <vt:lpstr>RELIANCE ON EXTERNAL IRBS</vt:lpstr>
      <vt:lpstr>Objectives</vt:lpstr>
      <vt:lpstr>Single IRB (sIRB)</vt:lpstr>
      <vt:lpstr>What Does sIRB Look Like? </vt:lpstr>
      <vt:lpstr>When is Reliance Appropriate?</vt:lpstr>
      <vt:lpstr>Documenting Reliance Arrangements</vt:lpstr>
      <vt:lpstr>LSUHSC IRB Requirements of Study Team When Relying</vt:lpstr>
      <vt:lpstr>HOW TO SUBMIT A RELIANCE REQUEST </vt:lpstr>
      <vt:lpstr>Log into Kuali and navigate to Protocols</vt:lpstr>
      <vt:lpstr>Start a New Protocol for IRB</vt:lpstr>
      <vt:lpstr>Complete the General Information  and click Next</vt:lpstr>
      <vt:lpstr>Select Reliance Request as Protocol Type</vt:lpstr>
      <vt:lpstr>Student/Trainee Research Participation at Another Site Only</vt:lpstr>
      <vt:lpstr>Complete the General Information</vt:lpstr>
      <vt:lpstr>Select the Proposed Reviewing IRB</vt:lpstr>
      <vt:lpstr>When you select Academic Institution or Other Non-Commercial… </vt:lpstr>
      <vt:lpstr>When you select Advarra, WCG, or Other Commercial… </vt:lpstr>
      <vt:lpstr>Complete the Study Information</vt:lpstr>
      <vt:lpstr>Attach Supporting Documents</vt:lpstr>
      <vt:lpstr>Save the Date!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 Jawed</dc:creator>
  <cp:lastModifiedBy>Bonvillain, Gabriela D.</cp:lastModifiedBy>
  <cp:revision>376</cp:revision>
  <dcterms:created xsi:type="dcterms:W3CDTF">2018-05-01T16:39:45Z</dcterms:created>
  <dcterms:modified xsi:type="dcterms:W3CDTF">2023-07-05T16:29:59Z</dcterms:modified>
</cp:coreProperties>
</file>