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711" r:id="rId2"/>
    <p:sldMasterId id="2147483713" r:id="rId3"/>
  </p:sldMasterIdLst>
  <p:notesMasterIdLst>
    <p:notesMasterId r:id="rId23"/>
  </p:notesMasterIdLst>
  <p:sldIdLst>
    <p:sldId id="423" r:id="rId4"/>
    <p:sldId id="285" r:id="rId5"/>
    <p:sldId id="424" r:id="rId6"/>
    <p:sldId id="425" r:id="rId7"/>
    <p:sldId id="427" r:id="rId8"/>
    <p:sldId id="426" r:id="rId9"/>
    <p:sldId id="428" r:id="rId10"/>
    <p:sldId id="429" r:id="rId11"/>
    <p:sldId id="441" r:id="rId12"/>
    <p:sldId id="430" r:id="rId13"/>
    <p:sldId id="432" r:id="rId14"/>
    <p:sldId id="433" r:id="rId15"/>
    <p:sldId id="435" r:id="rId16"/>
    <p:sldId id="440" r:id="rId17"/>
    <p:sldId id="436" r:id="rId18"/>
    <p:sldId id="437" r:id="rId19"/>
    <p:sldId id="439" r:id="rId20"/>
    <p:sldId id="421" r:id="rId21"/>
    <p:sldId id="402"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m, Jawed" initials="AJ" lastIdx="1" clrIdx="0">
    <p:extLst>
      <p:ext uri="{19B8F6BF-5375-455C-9EA6-DF929625EA0E}">
        <p15:presenceInfo xmlns:p15="http://schemas.microsoft.com/office/powerpoint/2012/main" userId="S-1-5-21-2113824390-172908180-308554878-285189" providerId="AD"/>
      </p:ext>
    </p:extLst>
  </p:cmAuthor>
  <p:cmAuthor id="2" name="Dominguez, Gabriela S." initials="DGS" lastIdx="2" clrIdx="1">
    <p:extLst>
      <p:ext uri="{19B8F6BF-5375-455C-9EA6-DF929625EA0E}">
        <p15:presenceInfo xmlns:p15="http://schemas.microsoft.com/office/powerpoint/2012/main" userId="S::gdomi1@lsuhsc.edu::1e8c3622-8eb4-43e3-b471-62500f627b5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FF"/>
    <a:srgbClr val="9900FF"/>
    <a:srgbClr val="0000FF"/>
    <a:srgbClr val="CCCCFF"/>
    <a:srgbClr val="CC99FF"/>
    <a:srgbClr val="CC66FF"/>
    <a:srgbClr val="D0A800"/>
    <a:srgbClr val="CDC303"/>
    <a:srgbClr val="EBE0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12" autoAdjust="0"/>
    <p:restoredTop sz="79187" autoAdjust="0"/>
  </p:normalViewPr>
  <p:slideViewPr>
    <p:cSldViewPr snapToGrid="0">
      <p:cViewPr varScale="1">
        <p:scale>
          <a:sx n="90" d="100"/>
          <a:sy n="90" d="100"/>
        </p:scale>
        <p:origin x="2094" y="90"/>
      </p:cViewPr>
      <p:guideLst/>
    </p:cSldViewPr>
  </p:slideViewPr>
  <p:notesTextViewPr>
    <p:cViewPr>
      <p:scale>
        <a:sx n="100" d="100"/>
        <a:sy n="100" d="100"/>
      </p:scale>
      <p:origin x="0" y="0"/>
    </p:cViewPr>
  </p:notesTextViewPr>
  <p:sorterViewPr>
    <p:cViewPr>
      <p:scale>
        <a:sx n="90" d="100"/>
        <a:sy n="90" d="100"/>
      </p:scale>
      <p:origin x="0" y="-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84C3CB-D418-430F-B5DC-B08194D8F873}" type="doc">
      <dgm:prSet loTypeId="urn:microsoft.com/office/officeart/2005/8/layout/lProcess2" loCatId="list" qsTypeId="urn:microsoft.com/office/officeart/2005/8/quickstyle/simple5" qsCatId="simple" csTypeId="urn:microsoft.com/office/officeart/2005/8/colors/accent4_2" csCatId="accent4" phldr="1"/>
      <dgm:spPr/>
      <dgm:t>
        <a:bodyPr/>
        <a:lstStyle/>
        <a:p>
          <a:endParaRPr lang="en-US"/>
        </a:p>
      </dgm:t>
    </dgm:pt>
    <dgm:pt modelId="{1738AB8A-B4DE-4F97-9F7D-C3FEF5C601D2}">
      <dgm:prSet phldrT="[Text]"/>
      <dgm:spPr/>
      <dgm:t>
        <a:bodyPr/>
        <a:lstStyle/>
        <a:p>
          <a:r>
            <a:rPr lang="en-US" b="1" dirty="0"/>
            <a:t>Full Board &amp; FDA-Regulated Expedited</a:t>
          </a:r>
        </a:p>
      </dgm:t>
    </dgm:pt>
    <dgm:pt modelId="{A20DC372-C318-457D-A4EA-BD954878C558}" type="parTrans" cxnId="{E6615B27-CD96-4842-BD56-27EBEC5C92D5}">
      <dgm:prSet/>
      <dgm:spPr/>
      <dgm:t>
        <a:bodyPr/>
        <a:lstStyle/>
        <a:p>
          <a:endParaRPr lang="en-US"/>
        </a:p>
      </dgm:t>
    </dgm:pt>
    <dgm:pt modelId="{E065B0FD-EE34-44C5-8A1F-3153DFFD8F1A}" type="sibTrans" cxnId="{E6615B27-CD96-4842-BD56-27EBEC5C92D5}">
      <dgm:prSet/>
      <dgm:spPr/>
      <dgm:t>
        <a:bodyPr/>
        <a:lstStyle/>
        <a:p>
          <a:endParaRPr lang="en-US"/>
        </a:p>
      </dgm:t>
    </dgm:pt>
    <dgm:pt modelId="{290D744D-737D-4C84-BDC1-97A1C386F54B}">
      <dgm:prSet phldrT="[Text]"/>
      <dgm:spPr/>
      <dgm:t>
        <a:bodyPr/>
        <a:lstStyle/>
        <a:p>
          <a:r>
            <a:rPr lang="en-US" dirty="0"/>
            <a:t>1 year minus 1 day</a:t>
          </a:r>
        </a:p>
      </dgm:t>
    </dgm:pt>
    <dgm:pt modelId="{89C3165C-87F7-4C72-9DD5-A52255AD41E7}" type="parTrans" cxnId="{2D006068-27A9-457A-AE90-2E4AEF2796FA}">
      <dgm:prSet/>
      <dgm:spPr/>
      <dgm:t>
        <a:bodyPr/>
        <a:lstStyle/>
        <a:p>
          <a:endParaRPr lang="en-US"/>
        </a:p>
      </dgm:t>
    </dgm:pt>
    <dgm:pt modelId="{E9090EEE-9816-4F9D-9B67-A9F17001064B}" type="sibTrans" cxnId="{2D006068-27A9-457A-AE90-2E4AEF2796FA}">
      <dgm:prSet/>
      <dgm:spPr/>
      <dgm:t>
        <a:bodyPr/>
        <a:lstStyle/>
        <a:p>
          <a:endParaRPr lang="en-US"/>
        </a:p>
      </dgm:t>
    </dgm:pt>
    <dgm:pt modelId="{6F752FE6-3F75-4F17-9CD4-A9146D97FB48}">
      <dgm:prSet phldrT="[Text]"/>
      <dgm:spPr/>
      <dgm:t>
        <a:bodyPr/>
        <a:lstStyle/>
        <a:p>
          <a:r>
            <a:rPr lang="en-US" b="1" dirty="0"/>
            <a:t>Expedited (</a:t>
          </a:r>
          <a:r>
            <a:rPr lang="en-US" b="1" i="1" dirty="0"/>
            <a:t>Pre-2018 Common Rule</a:t>
          </a:r>
          <a:r>
            <a:rPr lang="en-US" b="1" dirty="0"/>
            <a:t>)</a:t>
          </a:r>
        </a:p>
      </dgm:t>
    </dgm:pt>
    <dgm:pt modelId="{5160E638-F8CC-4B97-95AC-64FC410504F6}" type="parTrans" cxnId="{6EE9CC81-63CD-4B96-8DF0-6B9B6E265797}">
      <dgm:prSet/>
      <dgm:spPr/>
      <dgm:t>
        <a:bodyPr/>
        <a:lstStyle/>
        <a:p>
          <a:endParaRPr lang="en-US"/>
        </a:p>
      </dgm:t>
    </dgm:pt>
    <dgm:pt modelId="{FD5CC231-F4D4-49DE-BC33-D565DF80A066}" type="sibTrans" cxnId="{6EE9CC81-63CD-4B96-8DF0-6B9B6E265797}">
      <dgm:prSet/>
      <dgm:spPr/>
      <dgm:t>
        <a:bodyPr/>
        <a:lstStyle/>
        <a:p>
          <a:endParaRPr lang="en-US"/>
        </a:p>
      </dgm:t>
    </dgm:pt>
    <dgm:pt modelId="{0B2223D9-F464-45BA-9A24-49AAE8F88F1D}">
      <dgm:prSet phldrT="[Text]"/>
      <dgm:spPr/>
      <dgm:t>
        <a:bodyPr/>
        <a:lstStyle/>
        <a:p>
          <a:r>
            <a:rPr lang="en-US" dirty="0"/>
            <a:t>1 year minus 1 day, unless transitioned</a:t>
          </a:r>
        </a:p>
      </dgm:t>
    </dgm:pt>
    <dgm:pt modelId="{8281811B-491E-4A45-9690-DB063CC7888A}" type="parTrans" cxnId="{BE780954-AA60-4058-A869-D3F86796D252}">
      <dgm:prSet/>
      <dgm:spPr/>
      <dgm:t>
        <a:bodyPr/>
        <a:lstStyle/>
        <a:p>
          <a:endParaRPr lang="en-US"/>
        </a:p>
      </dgm:t>
    </dgm:pt>
    <dgm:pt modelId="{567D1F76-8F9D-4320-86BD-0683E20BD5BD}" type="sibTrans" cxnId="{BE780954-AA60-4058-A869-D3F86796D252}">
      <dgm:prSet/>
      <dgm:spPr/>
      <dgm:t>
        <a:bodyPr/>
        <a:lstStyle/>
        <a:p>
          <a:endParaRPr lang="en-US"/>
        </a:p>
      </dgm:t>
    </dgm:pt>
    <dgm:pt modelId="{BB5828EF-DF98-4375-9D40-0C2E1B8C9190}">
      <dgm:prSet phldrT="[Text]"/>
      <dgm:spPr/>
      <dgm:t>
        <a:bodyPr/>
        <a:lstStyle/>
        <a:p>
          <a:r>
            <a:rPr lang="en-US" b="1" dirty="0"/>
            <a:t>Expedited (</a:t>
          </a:r>
          <a:r>
            <a:rPr lang="en-US" b="1" i="1" dirty="0"/>
            <a:t>Post-2018 Common Rule</a:t>
          </a:r>
          <a:r>
            <a:rPr lang="en-US" b="1" dirty="0"/>
            <a:t>) &amp; Transitioned Pre-2018 Expedited</a:t>
          </a:r>
        </a:p>
      </dgm:t>
    </dgm:pt>
    <dgm:pt modelId="{96578273-D4CA-427D-A61D-7B17028536AE}" type="parTrans" cxnId="{16E1B5FE-E53C-4EB6-99DA-C5A19D9FB93B}">
      <dgm:prSet/>
      <dgm:spPr/>
      <dgm:t>
        <a:bodyPr/>
        <a:lstStyle/>
        <a:p>
          <a:endParaRPr lang="en-US"/>
        </a:p>
      </dgm:t>
    </dgm:pt>
    <dgm:pt modelId="{2D20E293-6992-4AF2-BD91-BDB4F1480DF7}" type="sibTrans" cxnId="{16E1B5FE-E53C-4EB6-99DA-C5A19D9FB93B}">
      <dgm:prSet/>
      <dgm:spPr/>
      <dgm:t>
        <a:bodyPr/>
        <a:lstStyle/>
        <a:p>
          <a:endParaRPr lang="en-US"/>
        </a:p>
      </dgm:t>
    </dgm:pt>
    <dgm:pt modelId="{141E3F60-FCD7-42D9-B72F-B89C1D28C05A}">
      <dgm:prSet phldrT="[Text]"/>
      <dgm:spPr/>
      <dgm:t>
        <a:bodyPr/>
        <a:lstStyle/>
        <a:p>
          <a:r>
            <a:rPr lang="en-US" dirty="0"/>
            <a:t>3 years minus 1 day</a:t>
          </a:r>
        </a:p>
      </dgm:t>
    </dgm:pt>
    <dgm:pt modelId="{85290052-C7DD-482D-B17C-E2D4E3B12E21}" type="parTrans" cxnId="{DA0F97BE-C7B1-4926-B9FA-2861093ACF93}">
      <dgm:prSet/>
      <dgm:spPr/>
      <dgm:t>
        <a:bodyPr/>
        <a:lstStyle/>
        <a:p>
          <a:endParaRPr lang="en-US"/>
        </a:p>
      </dgm:t>
    </dgm:pt>
    <dgm:pt modelId="{B845E4EC-CA83-4488-AAEA-6F5AED5D6983}" type="sibTrans" cxnId="{DA0F97BE-C7B1-4926-B9FA-2861093ACF93}">
      <dgm:prSet/>
      <dgm:spPr/>
      <dgm:t>
        <a:bodyPr/>
        <a:lstStyle/>
        <a:p>
          <a:endParaRPr lang="en-US"/>
        </a:p>
      </dgm:t>
    </dgm:pt>
    <dgm:pt modelId="{39482A92-66DB-4F09-8BBB-E2F00932D3D4}">
      <dgm:prSet phldrT="[Text]"/>
      <dgm:spPr/>
      <dgm:t>
        <a:bodyPr/>
        <a:lstStyle/>
        <a:p>
          <a:r>
            <a:rPr lang="en-US" b="1" dirty="0"/>
            <a:t>Exempt</a:t>
          </a:r>
        </a:p>
      </dgm:t>
    </dgm:pt>
    <dgm:pt modelId="{37D83FD4-5ABD-472E-99C8-45603A364D81}" type="parTrans" cxnId="{48C72DE9-0E3F-41F6-A7AB-A5332A2BD101}">
      <dgm:prSet/>
      <dgm:spPr/>
      <dgm:t>
        <a:bodyPr/>
        <a:lstStyle/>
        <a:p>
          <a:endParaRPr lang="en-US"/>
        </a:p>
      </dgm:t>
    </dgm:pt>
    <dgm:pt modelId="{0FB3E584-FDDF-4D7B-A1F6-54ECA9EDF439}" type="sibTrans" cxnId="{48C72DE9-0E3F-41F6-A7AB-A5332A2BD101}">
      <dgm:prSet/>
      <dgm:spPr/>
      <dgm:t>
        <a:bodyPr/>
        <a:lstStyle/>
        <a:p>
          <a:endParaRPr lang="en-US"/>
        </a:p>
      </dgm:t>
    </dgm:pt>
    <dgm:pt modelId="{1572ABF3-0C38-427A-94E0-3CBF4FDBCBD8}">
      <dgm:prSet phldrT="[Text]"/>
      <dgm:spPr/>
      <dgm:t>
        <a:bodyPr/>
        <a:lstStyle/>
        <a:p>
          <a:r>
            <a:rPr lang="en-US" dirty="0"/>
            <a:t>3 years minus 1 day</a:t>
          </a:r>
        </a:p>
      </dgm:t>
    </dgm:pt>
    <dgm:pt modelId="{DAE59016-7526-441D-AE96-8494450D68A1}" type="parTrans" cxnId="{AA63BF04-A6EB-4296-B1D2-A59454EC045F}">
      <dgm:prSet/>
      <dgm:spPr/>
      <dgm:t>
        <a:bodyPr/>
        <a:lstStyle/>
        <a:p>
          <a:endParaRPr lang="en-US"/>
        </a:p>
      </dgm:t>
    </dgm:pt>
    <dgm:pt modelId="{C73F5086-0BA0-4C56-AE9A-2687C6FE8EFE}" type="sibTrans" cxnId="{AA63BF04-A6EB-4296-B1D2-A59454EC045F}">
      <dgm:prSet/>
      <dgm:spPr/>
      <dgm:t>
        <a:bodyPr/>
        <a:lstStyle/>
        <a:p>
          <a:endParaRPr lang="en-US"/>
        </a:p>
      </dgm:t>
    </dgm:pt>
    <dgm:pt modelId="{1890685E-FCC3-41D0-8D62-3D4FEF0BD732}" type="pres">
      <dgm:prSet presAssocID="{D484C3CB-D418-430F-B5DC-B08194D8F873}" presName="theList" presStyleCnt="0">
        <dgm:presLayoutVars>
          <dgm:dir/>
          <dgm:animLvl val="lvl"/>
          <dgm:resizeHandles val="exact"/>
        </dgm:presLayoutVars>
      </dgm:prSet>
      <dgm:spPr/>
    </dgm:pt>
    <dgm:pt modelId="{0DFDDDCB-3F9D-480B-B7EA-4CF482735E19}" type="pres">
      <dgm:prSet presAssocID="{1738AB8A-B4DE-4F97-9F7D-C3FEF5C601D2}" presName="compNode" presStyleCnt="0"/>
      <dgm:spPr/>
    </dgm:pt>
    <dgm:pt modelId="{B7A99504-3D01-4888-AD21-38001A837E6C}" type="pres">
      <dgm:prSet presAssocID="{1738AB8A-B4DE-4F97-9F7D-C3FEF5C601D2}" presName="aNode" presStyleLbl="bgShp" presStyleIdx="0" presStyleCnt="4"/>
      <dgm:spPr/>
    </dgm:pt>
    <dgm:pt modelId="{64DEF35E-52A8-4BD4-A7A2-BB5FCFB9F281}" type="pres">
      <dgm:prSet presAssocID="{1738AB8A-B4DE-4F97-9F7D-C3FEF5C601D2}" presName="textNode" presStyleLbl="bgShp" presStyleIdx="0" presStyleCnt="4"/>
      <dgm:spPr/>
    </dgm:pt>
    <dgm:pt modelId="{0D0EDDBB-292D-4969-8B4B-C2D8C7FD53F4}" type="pres">
      <dgm:prSet presAssocID="{1738AB8A-B4DE-4F97-9F7D-C3FEF5C601D2}" presName="compChildNode" presStyleCnt="0"/>
      <dgm:spPr/>
    </dgm:pt>
    <dgm:pt modelId="{DCB84020-E846-4467-B125-BC3764B73A72}" type="pres">
      <dgm:prSet presAssocID="{1738AB8A-B4DE-4F97-9F7D-C3FEF5C601D2}" presName="theInnerList" presStyleCnt="0"/>
      <dgm:spPr/>
    </dgm:pt>
    <dgm:pt modelId="{67E399A1-FD18-4070-A7AB-929BDBFB7C7D}" type="pres">
      <dgm:prSet presAssocID="{290D744D-737D-4C84-BDC1-97A1C386F54B}" presName="childNode" presStyleLbl="node1" presStyleIdx="0" presStyleCnt="4">
        <dgm:presLayoutVars>
          <dgm:bulletEnabled val="1"/>
        </dgm:presLayoutVars>
      </dgm:prSet>
      <dgm:spPr/>
    </dgm:pt>
    <dgm:pt modelId="{0000065C-D3F4-41E9-B51D-DF6379161954}" type="pres">
      <dgm:prSet presAssocID="{1738AB8A-B4DE-4F97-9F7D-C3FEF5C601D2}" presName="aSpace" presStyleCnt="0"/>
      <dgm:spPr/>
    </dgm:pt>
    <dgm:pt modelId="{AD1874E7-2C26-45EE-A272-856772F8A7E7}" type="pres">
      <dgm:prSet presAssocID="{6F752FE6-3F75-4F17-9CD4-A9146D97FB48}" presName="compNode" presStyleCnt="0"/>
      <dgm:spPr/>
    </dgm:pt>
    <dgm:pt modelId="{9D4D8E83-B372-4152-9497-D92CD1CC11C3}" type="pres">
      <dgm:prSet presAssocID="{6F752FE6-3F75-4F17-9CD4-A9146D97FB48}" presName="aNode" presStyleLbl="bgShp" presStyleIdx="1" presStyleCnt="4"/>
      <dgm:spPr/>
    </dgm:pt>
    <dgm:pt modelId="{DDBFF114-05A8-4E21-B6BD-F680ABA625D5}" type="pres">
      <dgm:prSet presAssocID="{6F752FE6-3F75-4F17-9CD4-A9146D97FB48}" presName="textNode" presStyleLbl="bgShp" presStyleIdx="1" presStyleCnt="4"/>
      <dgm:spPr/>
    </dgm:pt>
    <dgm:pt modelId="{894C7194-1937-4535-9062-C031C45AA21C}" type="pres">
      <dgm:prSet presAssocID="{6F752FE6-3F75-4F17-9CD4-A9146D97FB48}" presName="compChildNode" presStyleCnt="0"/>
      <dgm:spPr/>
    </dgm:pt>
    <dgm:pt modelId="{77A0E0CC-2108-428E-85EC-FA74E22ADF85}" type="pres">
      <dgm:prSet presAssocID="{6F752FE6-3F75-4F17-9CD4-A9146D97FB48}" presName="theInnerList" presStyleCnt="0"/>
      <dgm:spPr/>
    </dgm:pt>
    <dgm:pt modelId="{88815562-32A5-4F7B-9A4F-2C35BA15CDEC}" type="pres">
      <dgm:prSet presAssocID="{0B2223D9-F464-45BA-9A24-49AAE8F88F1D}" presName="childNode" presStyleLbl="node1" presStyleIdx="1" presStyleCnt="4">
        <dgm:presLayoutVars>
          <dgm:bulletEnabled val="1"/>
        </dgm:presLayoutVars>
      </dgm:prSet>
      <dgm:spPr/>
    </dgm:pt>
    <dgm:pt modelId="{988546FC-D456-4934-955D-850B47F6ABFE}" type="pres">
      <dgm:prSet presAssocID="{6F752FE6-3F75-4F17-9CD4-A9146D97FB48}" presName="aSpace" presStyleCnt="0"/>
      <dgm:spPr/>
    </dgm:pt>
    <dgm:pt modelId="{2324EE65-0693-45EF-845A-382665494268}" type="pres">
      <dgm:prSet presAssocID="{BB5828EF-DF98-4375-9D40-0C2E1B8C9190}" presName="compNode" presStyleCnt="0"/>
      <dgm:spPr/>
    </dgm:pt>
    <dgm:pt modelId="{6DE8FFBC-BF22-4080-BE08-14824FE0E486}" type="pres">
      <dgm:prSet presAssocID="{BB5828EF-DF98-4375-9D40-0C2E1B8C9190}" presName="aNode" presStyleLbl="bgShp" presStyleIdx="2" presStyleCnt="4"/>
      <dgm:spPr/>
    </dgm:pt>
    <dgm:pt modelId="{315B7820-5170-4699-9B20-B6BCB8F6534C}" type="pres">
      <dgm:prSet presAssocID="{BB5828EF-DF98-4375-9D40-0C2E1B8C9190}" presName="textNode" presStyleLbl="bgShp" presStyleIdx="2" presStyleCnt="4"/>
      <dgm:spPr/>
    </dgm:pt>
    <dgm:pt modelId="{095802C5-FCA9-46FC-A6C3-C717177D089A}" type="pres">
      <dgm:prSet presAssocID="{BB5828EF-DF98-4375-9D40-0C2E1B8C9190}" presName="compChildNode" presStyleCnt="0"/>
      <dgm:spPr/>
    </dgm:pt>
    <dgm:pt modelId="{DEB1F7BC-F972-4307-A098-C922B6CFEAE7}" type="pres">
      <dgm:prSet presAssocID="{BB5828EF-DF98-4375-9D40-0C2E1B8C9190}" presName="theInnerList" presStyleCnt="0"/>
      <dgm:spPr/>
    </dgm:pt>
    <dgm:pt modelId="{D1920661-FAA8-4141-A711-E3BA71CE743A}" type="pres">
      <dgm:prSet presAssocID="{141E3F60-FCD7-42D9-B72F-B89C1D28C05A}" presName="childNode" presStyleLbl="node1" presStyleIdx="2" presStyleCnt="4">
        <dgm:presLayoutVars>
          <dgm:bulletEnabled val="1"/>
        </dgm:presLayoutVars>
      </dgm:prSet>
      <dgm:spPr/>
    </dgm:pt>
    <dgm:pt modelId="{A09EDFCE-71A6-4747-B2C3-F200EAA4CBE0}" type="pres">
      <dgm:prSet presAssocID="{BB5828EF-DF98-4375-9D40-0C2E1B8C9190}" presName="aSpace" presStyleCnt="0"/>
      <dgm:spPr/>
    </dgm:pt>
    <dgm:pt modelId="{27E0C39A-F85E-4DF2-8606-FC52909CC2FE}" type="pres">
      <dgm:prSet presAssocID="{39482A92-66DB-4F09-8BBB-E2F00932D3D4}" presName="compNode" presStyleCnt="0"/>
      <dgm:spPr/>
    </dgm:pt>
    <dgm:pt modelId="{804524F5-7841-4F3D-B44A-C94371EAD269}" type="pres">
      <dgm:prSet presAssocID="{39482A92-66DB-4F09-8BBB-E2F00932D3D4}" presName="aNode" presStyleLbl="bgShp" presStyleIdx="3" presStyleCnt="4"/>
      <dgm:spPr/>
    </dgm:pt>
    <dgm:pt modelId="{992A955D-9C52-482E-9A71-CBB1843C10EC}" type="pres">
      <dgm:prSet presAssocID="{39482A92-66DB-4F09-8BBB-E2F00932D3D4}" presName="textNode" presStyleLbl="bgShp" presStyleIdx="3" presStyleCnt="4"/>
      <dgm:spPr/>
    </dgm:pt>
    <dgm:pt modelId="{812BFA94-2470-4223-ACC6-7A6EBE175EE2}" type="pres">
      <dgm:prSet presAssocID="{39482A92-66DB-4F09-8BBB-E2F00932D3D4}" presName="compChildNode" presStyleCnt="0"/>
      <dgm:spPr/>
    </dgm:pt>
    <dgm:pt modelId="{65795554-181C-47B3-B963-529F1F050AC2}" type="pres">
      <dgm:prSet presAssocID="{39482A92-66DB-4F09-8BBB-E2F00932D3D4}" presName="theInnerList" presStyleCnt="0"/>
      <dgm:spPr/>
    </dgm:pt>
    <dgm:pt modelId="{79FC92AE-8DDA-404A-8BE9-BB95A554AD7A}" type="pres">
      <dgm:prSet presAssocID="{1572ABF3-0C38-427A-94E0-3CBF4FDBCBD8}" presName="childNode" presStyleLbl="node1" presStyleIdx="3" presStyleCnt="4">
        <dgm:presLayoutVars>
          <dgm:bulletEnabled val="1"/>
        </dgm:presLayoutVars>
      </dgm:prSet>
      <dgm:spPr/>
    </dgm:pt>
  </dgm:ptLst>
  <dgm:cxnLst>
    <dgm:cxn modelId="{AA63BF04-A6EB-4296-B1D2-A59454EC045F}" srcId="{39482A92-66DB-4F09-8BBB-E2F00932D3D4}" destId="{1572ABF3-0C38-427A-94E0-3CBF4FDBCBD8}" srcOrd="0" destOrd="0" parTransId="{DAE59016-7526-441D-AE96-8494450D68A1}" sibTransId="{C73F5086-0BA0-4C56-AE9A-2687C6FE8EFE}"/>
    <dgm:cxn modelId="{10130408-5334-41D5-BDFB-2565F46E15E2}" type="presOf" srcId="{1572ABF3-0C38-427A-94E0-3CBF4FDBCBD8}" destId="{79FC92AE-8DDA-404A-8BE9-BB95A554AD7A}" srcOrd="0" destOrd="0" presId="urn:microsoft.com/office/officeart/2005/8/layout/lProcess2"/>
    <dgm:cxn modelId="{167B1308-1858-4F84-8CB1-CAD16E7D9A9A}" type="presOf" srcId="{BB5828EF-DF98-4375-9D40-0C2E1B8C9190}" destId="{6DE8FFBC-BF22-4080-BE08-14824FE0E486}" srcOrd="0" destOrd="0" presId="urn:microsoft.com/office/officeart/2005/8/layout/lProcess2"/>
    <dgm:cxn modelId="{D847031B-F94D-459A-8A4B-00E94F92B380}" type="presOf" srcId="{6F752FE6-3F75-4F17-9CD4-A9146D97FB48}" destId="{DDBFF114-05A8-4E21-B6BD-F680ABA625D5}" srcOrd="1" destOrd="0" presId="urn:microsoft.com/office/officeart/2005/8/layout/lProcess2"/>
    <dgm:cxn modelId="{E6615B27-CD96-4842-BD56-27EBEC5C92D5}" srcId="{D484C3CB-D418-430F-B5DC-B08194D8F873}" destId="{1738AB8A-B4DE-4F97-9F7D-C3FEF5C601D2}" srcOrd="0" destOrd="0" parTransId="{A20DC372-C318-457D-A4EA-BD954878C558}" sibTransId="{E065B0FD-EE34-44C5-8A1F-3153DFFD8F1A}"/>
    <dgm:cxn modelId="{55476B30-D55E-4437-A277-63B0363F0716}" type="presOf" srcId="{141E3F60-FCD7-42D9-B72F-B89C1D28C05A}" destId="{D1920661-FAA8-4141-A711-E3BA71CE743A}" srcOrd="0" destOrd="0" presId="urn:microsoft.com/office/officeart/2005/8/layout/lProcess2"/>
    <dgm:cxn modelId="{5781BC36-CBFB-4659-B02C-B073555E4960}" type="presOf" srcId="{290D744D-737D-4C84-BDC1-97A1C386F54B}" destId="{67E399A1-FD18-4070-A7AB-929BDBFB7C7D}" srcOrd="0" destOrd="0" presId="urn:microsoft.com/office/officeart/2005/8/layout/lProcess2"/>
    <dgm:cxn modelId="{6C5C4047-6E3C-4AE5-B0B8-F3405B36F25D}" type="presOf" srcId="{6F752FE6-3F75-4F17-9CD4-A9146D97FB48}" destId="{9D4D8E83-B372-4152-9497-D92CD1CC11C3}" srcOrd="0" destOrd="0" presId="urn:microsoft.com/office/officeart/2005/8/layout/lProcess2"/>
    <dgm:cxn modelId="{2D006068-27A9-457A-AE90-2E4AEF2796FA}" srcId="{1738AB8A-B4DE-4F97-9F7D-C3FEF5C601D2}" destId="{290D744D-737D-4C84-BDC1-97A1C386F54B}" srcOrd="0" destOrd="0" parTransId="{89C3165C-87F7-4C72-9DD5-A52255AD41E7}" sibTransId="{E9090EEE-9816-4F9D-9B67-A9F17001064B}"/>
    <dgm:cxn modelId="{BE780954-AA60-4058-A869-D3F86796D252}" srcId="{6F752FE6-3F75-4F17-9CD4-A9146D97FB48}" destId="{0B2223D9-F464-45BA-9A24-49AAE8F88F1D}" srcOrd="0" destOrd="0" parTransId="{8281811B-491E-4A45-9690-DB063CC7888A}" sibTransId="{567D1F76-8F9D-4320-86BD-0683E20BD5BD}"/>
    <dgm:cxn modelId="{20EA037B-3CBD-4D5A-8DB7-B7EF138740B8}" type="presOf" srcId="{1738AB8A-B4DE-4F97-9F7D-C3FEF5C601D2}" destId="{B7A99504-3D01-4888-AD21-38001A837E6C}" srcOrd="0" destOrd="0" presId="urn:microsoft.com/office/officeart/2005/8/layout/lProcess2"/>
    <dgm:cxn modelId="{6EE9CC81-63CD-4B96-8DF0-6B9B6E265797}" srcId="{D484C3CB-D418-430F-B5DC-B08194D8F873}" destId="{6F752FE6-3F75-4F17-9CD4-A9146D97FB48}" srcOrd="1" destOrd="0" parTransId="{5160E638-F8CC-4B97-95AC-64FC410504F6}" sibTransId="{FD5CC231-F4D4-49DE-BC33-D565DF80A066}"/>
    <dgm:cxn modelId="{E794EC91-2B8B-44A2-81D4-C1DDA021349D}" type="presOf" srcId="{39482A92-66DB-4F09-8BBB-E2F00932D3D4}" destId="{804524F5-7841-4F3D-B44A-C94371EAD269}" srcOrd="0" destOrd="0" presId="urn:microsoft.com/office/officeart/2005/8/layout/lProcess2"/>
    <dgm:cxn modelId="{A1E43EA0-95F4-4D77-AA0F-8D69A0F45682}" type="presOf" srcId="{BB5828EF-DF98-4375-9D40-0C2E1B8C9190}" destId="{315B7820-5170-4699-9B20-B6BCB8F6534C}" srcOrd="1" destOrd="0" presId="urn:microsoft.com/office/officeart/2005/8/layout/lProcess2"/>
    <dgm:cxn modelId="{69377CAB-32BF-4DB2-B665-FA9786B8EFF0}" type="presOf" srcId="{39482A92-66DB-4F09-8BBB-E2F00932D3D4}" destId="{992A955D-9C52-482E-9A71-CBB1843C10EC}" srcOrd="1" destOrd="0" presId="urn:microsoft.com/office/officeart/2005/8/layout/lProcess2"/>
    <dgm:cxn modelId="{04FE81B4-2291-4E41-8CBD-19FBA26C0CBD}" type="presOf" srcId="{D484C3CB-D418-430F-B5DC-B08194D8F873}" destId="{1890685E-FCC3-41D0-8D62-3D4FEF0BD732}" srcOrd="0" destOrd="0" presId="urn:microsoft.com/office/officeart/2005/8/layout/lProcess2"/>
    <dgm:cxn modelId="{DA0F97BE-C7B1-4926-B9FA-2861093ACF93}" srcId="{BB5828EF-DF98-4375-9D40-0C2E1B8C9190}" destId="{141E3F60-FCD7-42D9-B72F-B89C1D28C05A}" srcOrd="0" destOrd="0" parTransId="{85290052-C7DD-482D-B17C-E2D4E3B12E21}" sibTransId="{B845E4EC-CA83-4488-AAEA-6F5AED5D6983}"/>
    <dgm:cxn modelId="{71222AC9-DD58-4EE3-A669-97C055568168}" type="presOf" srcId="{0B2223D9-F464-45BA-9A24-49AAE8F88F1D}" destId="{88815562-32A5-4F7B-9A4F-2C35BA15CDEC}" srcOrd="0" destOrd="0" presId="urn:microsoft.com/office/officeart/2005/8/layout/lProcess2"/>
    <dgm:cxn modelId="{17CA26DE-8C11-4786-9C32-573ECDBBB6E6}" type="presOf" srcId="{1738AB8A-B4DE-4F97-9F7D-C3FEF5C601D2}" destId="{64DEF35E-52A8-4BD4-A7A2-BB5FCFB9F281}" srcOrd="1" destOrd="0" presId="urn:microsoft.com/office/officeart/2005/8/layout/lProcess2"/>
    <dgm:cxn modelId="{48C72DE9-0E3F-41F6-A7AB-A5332A2BD101}" srcId="{D484C3CB-D418-430F-B5DC-B08194D8F873}" destId="{39482A92-66DB-4F09-8BBB-E2F00932D3D4}" srcOrd="3" destOrd="0" parTransId="{37D83FD4-5ABD-472E-99C8-45603A364D81}" sibTransId="{0FB3E584-FDDF-4D7B-A1F6-54ECA9EDF439}"/>
    <dgm:cxn modelId="{16E1B5FE-E53C-4EB6-99DA-C5A19D9FB93B}" srcId="{D484C3CB-D418-430F-B5DC-B08194D8F873}" destId="{BB5828EF-DF98-4375-9D40-0C2E1B8C9190}" srcOrd="2" destOrd="0" parTransId="{96578273-D4CA-427D-A61D-7B17028536AE}" sibTransId="{2D20E293-6992-4AF2-BD91-BDB4F1480DF7}"/>
    <dgm:cxn modelId="{3CF6F3DE-7D5B-4D2D-ADCF-460A21081B4C}" type="presParOf" srcId="{1890685E-FCC3-41D0-8D62-3D4FEF0BD732}" destId="{0DFDDDCB-3F9D-480B-B7EA-4CF482735E19}" srcOrd="0" destOrd="0" presId="urn:microsoft.com/office/officeart/2005/8/layout/lProcess2"/>
    <dgm:cxn modelId="{756D18D7-42EC-4685-8DBA-C7EE29E66BEC}" type="presParOf" srcId="{0DFDDDCB-3F9D-480B-B7EA-4CF482735E19}" destId="{B7A99504-3D01-4888-AD21-38001A837E6C}" srcOrd="0" destOrd="0" presId="urn:microsoft.com/office/officeart/2005/8/layout/lProcess2"/>
    <dgm:cxn modelId="{8C17E5F2-4C7A-4FFB-89F7-E3D8CD9C985A}" type="presParOf" srcId="{0DFDDDCB-3F9D-480B-B7EA-4CF482735E19}" destId="{64DEF35E-52A8-4BD4-A7A2-BB5FCFB9F281}" srcOrd="1" destOrd="0" presId="urn:microsoft.com/office/officeart/2005/8/layout/lProcess2"/>
    <dgm:cxn modelId="{A47DE12B-869D-4E54-91CB-178B30578E54}" type="presParOf" srcId="{0DFDDDCB-3F9D-480B-B7EA-4CF482735E19}" destId="{0D0EDDBB-292D-4969-8B4B-C2D8C7FD53F4}" srcOrd="2" destOrd="0" presId="urn:microsoft.com/office/officeart/2005/8/layout/lProcess2"/>
    <dgm:cxn modelId="{8B70290D-A7F9-4057-BE2E-C4907D5F3639}" type="presParOf" srcId="{0D0EDDBB-292D-4969-8B4B-C2D8C7FD53F4}" destId="{DCB84020-E846-4467-B125-BC3764B73A72}" srcOrd="0" destOrd="0" presId="urn:microsoft.com/office/officeart/2005/8/layout/lProcess2"/>
    <dgm:cxn modelId="{E979490E-64DD-405F-9A17-086D771DF98E}" type="presParOf" srcId="{DCB84020-E846-4467-B125-BC3764B73A72}" destId="{67E399A1-FD18-4070-A7AB-929BDBFB7C7D}" srcOrd="0" destOrd="0" presId="urn:microsoft.com/office/officeart/2005/8/layout/lProcess2"/>
    <dgm:cxn modelId="{E2E938C5-1620-480B-BBB1-898FA06BFBF2}" type="presParOf" srcId="{1890685E-FCC3-41D0-8D62-3D4FEF0BD732}" destId="{0000065C-D3F4-41E9-B51D-DF6379161954}" srcOrd="1" destOrd="0" presId="urn:microsoft.com/office/officeart/2005/8/layout/lProcess2"/>
    <dgm:cxn modelId="{51C8412F-D372-4ACE-8885-F564CF6E65E0}" type="presParOf" srcId="{1890685E-FCC3-41D0-8D62-3D4FEF0BD732}" destId="{AD1874E7-2C26-45EE-A272-856772F8A7E7}" srcOrd="2" destOrd="0" presId="urn:microsoft.com/office/officeart/2005/8/layout/lProcess2"/>
    <dgm:cxn modelId="{B83FCC39-5C9D-440E-A902-407B14993ADF}" type="presParOf" srcId="{AD1874E7-2C26-45EE-A272-856772F8A7E7}" destId="{9D4D8E83-B372-4152-9497-D92CD1CC11C3}" srcOrd="0" destOrd="0" presId="urn:microsoft.com/office/officeart/2005/8/layout/lProcess2"/>
    <dgm:cxn modelId="{61145517-52C4-4C10-A2A7-87D3E63107AD}" type="presParOf" srcId="{AD1874E7-2C26-45EE-A272-856772F8A7E7}" destId="{DDBFF114-05A8-4E21-B6BD-F680ABA625D5}" srcOrd="1" destOrd="0" presId="urn:microsoft.com/office/officeart/2005/8/layout/lProcess2"/>
    <dgm:cxn modelId="{ED9EA157-1568-4104-8E65-238185405956}" type="presParOf" srcId="{AD1874E7-2C26-45EE-A272-856772F8A7E7}" destId="{894C7194-1937-4535-9062-C031C45AA21C}" srcOrd="2" destOrd="0" presId="urn:microsoft.com/office/officeart/2005/8/layout/lProcess2"/>
    <dgm:cxn modelId="{FFCA5A93-E444-4E5A-B19A-C6466F56FE6F}" type="presParOf" srcId="{894C7194-1937-4535-9062-C031C45AA21C}" destId="{77A0E0CC-2108-428E-85EC-FA74E22ADF85}" srcOrd="0" destOrd="0" presId="urn:microsoft.com/office/officeart/2005/8/layout/lProcess2"/>
    <dgm:cxn modelId="{68916FC0-9452-40AB-9D57-068EA3F5C8AA}" type="presParOf" srcId="{77A0E0CC-2108-428E-85EC-FA74E22ADF85}" destId="{88815562-32A5-4F7B-9A4F-2C35BA15CDEC}" srcOrd="0" destOrd="0" presId="urn:microsoft.com/office/officeart/2005/8/layout/lProcess2"/>
    <dgm:cxn modelId="{30015DA7-EB3F-48CC-84C6-3CECEB453389}" type="presParOf" srcId="{1890685E-FCC3-41D0-8D62-3D4FEF0BD732}" destId="{988546FC-D456-4934-955D-850B47F6ABFE}" srcOrd="3" destOrd="0" presId="urn:microsoft.com/office/officeart/2005/8/layout/lProcess2"/>
    <dgm:cxn modelId="{49AC205F-202C-448D-953D-9F06ABEBFB59}" type="presParOf" srcId="{1890685E-FCC3-41D0-8D62-3D4FEF0BD732}" destId="{2324EE65-0693-45EF-845A-382665494268}" srcOrd="4" destOrd="0" presId="urn:microsoft.com/office/officeart/2005/8/layout/lProcess2"/>
    <dgm:cxn modelId="{EEEB08EF-F852-44C5-8129-2590A3DF0516}" type="presParOf" srcId="{2324EE65-0693-45EF-845A-382665494268}" destId="{6DE8FFBC-BF22-4080-BE08-14824FE0E486}" srcOrd="0" destOrd="0" presId="urn:microsoft.com/office/officeart/2005/8/layout/lProcess2"/>
    <dgm:cxn modelId="{40FD8774-6CF7-44E2-B559-4E2F1BC2638A}" type="presParOf" srcId="{2324EE65-0693-45EF-845A-382665494268}" destId="{315B7820-5170-4699-9B20-B6BCB8F6534C}" srcOrd="1" destOrd="0" presId="urn:microsoft.com/office/officeart/2005/8/layout/lProcess2"/>
    <dgm:cxn modelId="{5AF17500-EB9D-42D5-AE35-DC89124EC7A0}" type="presParOf" srcId="{2324EE65-0693-45EF-845A-382665494268}" destId="{095802C5-FCA9-46FC-A6C3-C717177D089A}" srcOrd="2" destOrd="0" presId="urn:microsoft.com/office/officeart/2005/8/layout/lProcess2"/>
    <dgm:cxn modelId="{EB61A99E-9C70-46D0-99C2-335752F07F70}" type="presParOf" srcId="{095802C5-FCA9-46FC-A6C3-C717177D089A}" destId="{DEB1F7BC-F972-4307-A098-C922B6CFEAE7}" srcOrd="0" destOrd="0" presId="urn:microsoft.com/office/officeart/2005/8/layout/lProcess2"/>
    <dgm:cxn modelId="{146E580E-3F45-4A15-9E78-F2A67B881AA1}" type="presParOf" srcId="{DEB1F7BC-F972-4307-A098-C922B6CFEAE7}" destId="{D1920661-FAA8-4141-A711-E3BA71CE743A}" srcOrd="0" destOrd="0" presId="urn:microsoft.com/office/officeart/2005/8/layout/lProcess2"/>
    <dgm:cxn modelId="{7FC5553D-4AF1-430F-B50F-1D139F5CA0A9}" type="presParOf" srcId="{1890685E-FCC3-41D0-8D62-3D4FEF0BD732}" destId="{A09EDFCE-71A6-4747-B2C3-F200EAA4CBE0}" srcOrd="5" destOrd="0" presId="urn:microsoft.com/office/officeart/2005/8/layout/lProcess2"/>
    <dgm:cxn modelId="{9FC86619-37AC-4DD4-830C-3A76260B2B7C}" type="presParOf" srcId="{1890685E-FCC3-41D0-8D62-3D4FEF0BD732}" destId="{27E0C39A-F85E-4DF2-8606-FC52909CC2FE}" srcOrd="6" destOrd="0" presId="urn:microsoft.com/office/officeart/2005/8/layout/lProcess2"/>
    <dgm:cxn modelId="{26104637-8268-4D6E-9610-721D62D0C47C}" type="presParOf" srcId="{27E0C39A-F85E-4DF2-8606-FC52909CC2FE}" destId="{804524F5-7841-4F3D-B44A-C94371EAD269}" srcOrd="0" destOrd="0" presId="urn:microsoft.com/office/officeart/2005/8/layout/lProcess2"/>
    <dgm:cxn modelId="{B5AC3341-3B71-4094-87FB-367E324CCA1D}" type="presParOf" srcId="{27E0C39A-F85E-4DF2-8606-FC52909CC2FE}" destId="{992A955D-9C52-482E-9A71-CBB1843C10EC}" srcOrd="1" destOrd="0" presId="urn:microsoft.com/office/officeart/2005/8/layout/lProcess2"/>
    <dgm:cxn modelId="{4CAB828E-6788-4B7B-88AE-F1D8A06DFB23}" type="presParOf" srcId="{27E0C39A-F85E-4DF2-8606-FC52909CC2FE}" destId="{812BFA94-2470-4223-ACC6-7A6EBE175EE2}" srcOrd="2" destOrd="0" presId="urn:microsoft.com/office/officeart/2005/8/layout/lProcess2"/>
    <dgm:cxn modelId="{1C1E09F6-3D6D-435A-8B4E-DD1624F6B80E}" type="presParOf" srcId="{812BFA94-2470-4223-ACC6-7A6EBE175EE2}" destId="{65795554-181C-47B3-B963-529F1F050AC2}" srcOrd="0" destOrd="0" presId="urn:microsoft.com/office/officeart/2005/8/layout/lProcess2"/>
    <dgm:cxn modelId="{DA0ADE59-A24B-40EE-9C4B-91CDD42278BD}" type="presParOf" srcId="{65795554-181C-47B3-B963-529F1F050AC2}" destId="{79FC92AE-8DDA-404A-8BE9-BB95A554AD7A}"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A1D026-7068-434C-95E3-384C80E30471}" type="doc">
      <dgm:prSet loTypeId="urn:microsoft.com/office/officeart/2005/8/layout/chevron2" loCatId="list" qsTypeId="urn:microsoft.com/office/officeart/2005/8/quickstyle/simple1" qsCatId="simple" csTypeId="urn:microsoft.com/office/officeart/2005/8/colors/accent4_5" csCatId="accent4" phldr="1"/>
      <dgm:spPr/>
      <dgm:t>
        <a:bodyPr/>
        <a:lstStyle/>
        <a:p>
          <a:endParaRPr lang="en-US"/>
        </a:p>
      </dgm:t>
    </dgm:pt>
    <dgm:pt modelId="{A6638742-69F9-46FD-BD2F-997CF1E27DD5}">
      <dgm:prSet phldrT="[Text]"/>
      <dgm:spPr/>
      <dgm:t>
        <a:bodyPr/>
        <a:lstStyle/>
        <a:p>
          <a:r>
            <a:rPr lang="en-US" b="1" dirty="0">
              <a:solidFill>
                <a:schemeClr val="tx1"/>
              </a:solidFill>
            </a:rPr>
            <a:t>CR Date</a:t>
          </a:r>
        </a:p>
      </dgm:t>
    </dgm:pt>
    <dgm:pt modelId="{9D88631A-FA8E-446D-BCC0-2D859B9E6D0F}" type="parTrans" cxnId="{7DB938A7-4318-4A4C-893D-35593A410CC7}">
      <dgm:prSet/>
      <dgm:spPr/>
      <dgm:t>
        <a:bodyPr/>
        <a:lstStyle/>
        <a:p>
          <a:endParaRPr lang="en-US"/>
        </a:p>
      </dgm:t>
    </dgm:pt>
    <dgm:pt modelId="{A5D18233-FE5D-42B7-908B-E82413C302DD}" type="sibTrans" cxnId="{7DB938A7-4318-4A4C-893D-35593A410CC7}">
      <dgm:prSet/>
      <dgm:spPr/>
      <dgm:t>
        <a:bodyPr/>
        <a:lstStyle/>
        <a:p>
          <a:endParaRPr lang="en-US"/>
        </a:p>
      </dgm:t>
    </dgm:pt>
    <dgm:pt modelId="{6CCC6594-B8FB-4634-AFB9-B83DFDFA6BFF}">
      <dgm:prSet phldrT="[Text]"/>
      <dgm:spPr/>
      <dgm:t>
        <a:bodyPr/>
        <a:lstStyle/>
        <a:p>
          <a:r>
            <a:rPr lang="en-US" i="1" dirty="0"/>
            <a:t>X</a:t>
          </a:r>
          <a:r>
            <a:rPr lang="en-US" dirty="0"/>
            <a:t> years minus 1 day from last approval</a:t>
          </a:r>
        </a:p>
      </dgm:t>
    </dgm:pt>
    <dgm:pt modelId="{164FAE36-EA1B-427F-8A28-43649310238B}" type="parTrans" cxnId="{EDBD17F6-A906-4C94-872A-419CFA530EFD}">
      <dgm:prSet/>
      <dgm:spPr/>
      <dgm:t>
        <a:bodyPr/>
        <a:lstStyle/>
        <a:p>
          <a:endParaRPr lang="en-US"/>
        </a:p>
      </dgm:t>
    </dgm:pt>
    <dgm:pt modelId="{31D6B54C-18C8-4AD8-B09C-BFAE6DDA78B9}" type="sibTrans" cxnId="{EDBD17F6-A906-4C94-872A-419CFA530EFD}">
      <dgm:prSet/>
      <dgm:spPr/>
      <dgm:t>
        <a:bodyPr/>
        <a:lstStyle/>
        <a:p>
          <a:endParaRPr lang="en-US"/>
        </a:p>
      </dgm:t>
    </dgm:pt>
    <dgm:pt modelId="{41C6FB2F-7798-4ACA-BECA-49AFDF4BCCC2}">
      <dgm:prSet phldrT="[Text]"/>
      <dgm:spPr/>
      <dgm:t>
        <a:bodyPr/>
        <a:lstStyle/>
        <a:p>
          <a:r>
            <a:rPr lang="en-US" dirty="0"/>
            <a:t>If the renewal is not approved by this date, the IRB approval is considered lapsed, and all study activities must stop</a:t>
          </a:r>
        </a:p>
      </dgm:t>
    </dgm:pt>
    <dgm:pt modelId="{710EC548-B328-4F55-9EA0-DAE84239A7FD}" type="parTrans" cxnId="{95FD200A-7741-4CAF-9715-67E4BA887C0E}">
      <dgm:prSet/>
      <dgm:spPr/>
      <dgm:t>
        <a:bodyPr/>
        <a:lstStyle/>
        <a:p>
          <a:endParaRPr lang="en-US"/>
        </a:p>
      </dgm:t>
    </dgm:pt>
    <dgm:pt modelId="{8125482D-C27C-4CF1-92A0-6A2E11F33554}" type="sibTrans" cxnId="{95FD200A-7741-4CAF-9715-67E4BA887C0E}">
      <dgm:prSet/>
      <dgm:spPr/>
      <dgm:t>
        <a:bodyPr/>
        <a:lstStyle/>
        <a:p>
          <a:endParaRPr lang="en-US"/>
        </a:p>
      </dgm:t>
    </dgm:pt>
    <dgm:pt modelId="{10DC1029-5881-4716-A20D-98C111ECB447}">
      <dgm:prSet phldrT="[Text]"/>
      <dgm:spPr/>
      <dgm:t>
        <a:bodyPr/>
        <a:lstStyle/>
        <a:p>
          <a:r>
            <a:rPr lang="en-US" b="1" dirty="0">
              <a:solidFill>
                <a:schemeClr val="tx1"/>
              </a:solidFill>
            </a:rPr>
            <a:t>Expiration Date</a:t>
          </a:r>
        </a:p>
      </dgm:t>
    </dgm:pt>
    <dgm:pt modelId="{2E3626BE-F1F2-4774-9599-3DCAD0E03D13}" type="parTrans" cxnId="{EBB48196-4875-486A-B4E4-BA025AF4C9F6}">
      <dgm:prSet/>
      <dgm:spPr/>
      <dgm:t>
        <a:bodyPr/>
        <a:lstStyle/>
        <a:p>
          <a:endParaRPr lang="en-US"/>
        </a:p>
      </dgm:t>
    </dgm:pt>
    <dgm:pt modelId="{3124FDE8-3905-4FEC-AF57-868009732875}" type="sibTrans" cxnId="{EBB48196-4875-486A-B4E4-BA025AF4C9F6}">
      <dgm:prSet/>
      <dgm:spPr/>
      <dgm:t>
        <a:bodyPr/>
        <a:lstStyle/>
        <a:p>
          <a:endParaRPr lang="en-US"/>
        </a:p>
      </dgm:t>
    </dgm:pt>
    <dgm:pt modelId="{DFDE4870-694E-4BBF-ADD2-C2164145F165}">
      <dgm:prSet phldrT="[Text]"/>
      <dgm:spPr/>
      <dgm:t>
        <a:bodyPr/>
        <a:lstStyle/>
        <a:p>
          <a:r>
            <a:rPr lang="en-US" dirty="0"/>
            <a:t>60 days after the CR Date</a:t>
          </a:r>
        </a:p>
      </dgm:t>
    </dgm:pt>
    <dgm:pt modelId="{DBA51F86-2D0F-4D01-9B25-0A4A97C64569}" type="parTrans" cxnId="{6B819281-8527-4CA6-8AD3-2CC3F53254DD}">
      <dgm:prSet/>
      <dgm:spPr/>
      <dgm:t>
        <a:bodyPr/>
        <a:lstStyle/>
        <a:p>
          <a:endParaRPr lang="en-US"/>
        </a:p>
      </dgm:t>
    </dgm:pt>
    <dgm:pt modelId="{6671070A-175E-493D-9AC9-5B52A967E5CF}" type="sibTrans" cxnId="{6B819281-8527-4CA6-8AD3-2CC3F53254DD}">
      <dgm:prSet/>
      <dgm:spPr/>
      <dgm:t>
        <a:bodyPr/>
        <a:lstStyle/>
        <a:p>
          <a:endParaRPr lang="en-US"/>
        </a:p>
      </dgm:t>
    </dgm:pt>
    <dgm:pt modelId="{9F66D28D-BB2C-4FCA-87B9-8FE88EA2CAD0}">
      <dgm:prSet phldrT="[Text]"/>
      <dgm:spPr/>
      <dgm:t>
        <a:bodyPr/>
        <a:lstStyle/>
        <a:p>
          <a:r>
            <a:rPr lang="en-US" dirty="0"/>
            <a:t>If a renewal is not approved by this date, the study will be closed permanently</a:t>
          </a:r>
        </a:p>
      </dgm:t>
    </dgm:pt>
    <dgm:pt modelId="{BD8EC1EB-122B-413B-B407-DFE36E8D5902}" type="parTrans" cxnId="{13F789B1-73C1-439B-A697-A78FD8231955}">
      <dgm:prSet/>
      <dgm:spPr/>
      <dgm:t>
        <a:bodyPr/>
        <a:lstStyle/>
        <a:p>
          <a:endParaRPr lang="en-US"/>
        </a:p>
      </dgm:t>
    </dgm:pt>
    <dgm:pt modelId="{FD0AFA43-3580-4112-818C-1DE72E3F03AB}" type="sibTrans" cxnId="{13F789B1-73C1-439B-A697-A78FD8231955}">
      <dgm:prSet/>
      <dgm:spPr/>
      <dgm:t>
        <a:bodyPr/>
        <a:lstStyle/>
        <a:p>
          <a:endParaRPr lang="en-US"/>
        </a:p>
      </dgm:t>
    </dgm:pt>
    <dgm:pt modelId="{1FDA52AF-9555-4F57-866D-32B0E5D6FAB8}" type="pres">
      <dgm:prSet presAssocID="{FBA1D026-7068-434C-95E3-384C80E30471}" presName="linearFlow" presStyleCnt="0">
        <dgm:presLayoutVars>
          <dgm:dir/>
          <dgm:animLvl val="lvl"/>
          <dgm:resizeHandles val="exact"/>
        </dgm:presLayoutVars>
      </dgm:prSet>
      <dgm:spPr/>
    </dgm:pt>
    <dgm:pt modelId="{967C3CD5-7FF6-4646-A872-F48E4FFD79F4}" type="pres">
      <dgm:prSet presAssocID="{A6638742-69F9-46FD-BD2F-997CF1E27DD5}" presName="composite" presStyleCnt="0"/>
      <dgm:spPr/>
    </dgm:pt>
    <dgm:pt modelId="{75AF3917-B71F-48CE-824D-0319118F2D8A}" type="pres">
      <dgm:prSet presAssocID="{A6638742-69F9-46FD-BD2F-997CF1E27DD5}" presName="parentText" presStyleLbl="alignNode1" presStyleIdx="0" presStyleCnt="2">
        <dgm:presLayoutVars>
          <dgm:chMax val="1"/>
          <dgm:bulletEnabled val="1"/>
        </dgm:presLayoutVars>
      </dgm:prSet>
      <dgm:spPr/>
    </dgm:pt>
    <dgm:pt modelId="{1EA97082-5143-4A7A-9AFD-196D66AF723F}" type="pres">
      <dgm:prSet presAssocID="{A6638742-69F9-46FD-BD2F-997CF1E27DD5}" presName="descendantText" presStyleLbl="alignAcc1" presStyleIdx="0" presStyleCnt="2">
        <dgm:presLayoutVars>
          <dgm:bulletEnabled val="1"/>
        </dgm:presLayoutVars>
      </dgm:prSet>
      <dgm:spPr/>
    </dgm:pt>
    <dgm:pt modelId="{95A686C2-4770-45AE-BC62-3828F15CE567}" type="pres">
      <dgm:prSet presAssocID="{A5D18233-FE5D-42B7-908B-E82413C302DD}" presName="sp" presStyleCnt="0"/>
      <dgm:spPr/>
    </dgm:pt>
    <dgm:pt modelId="{DBC6FC90-06E0-41E5-B1C9-F073707468B1}" type="pres">
      <dgm:prSet presAssocID="{10DC1029-5881-4716-A20D-98C111ECB447}" presName="composite" presStyleCnt="0"/>
      <dgm:spPr/>
    </dgm:pt>
    <dgm:pt modelId="{C6553763-A35D-4E93-8A24-96AB61B56270}" type="pres">
      <dgm:prSet presAssocID="{10DC1029-5881-4716-A20D-98C111ECB447}" presName="parentText" presStyleLbl="alignNode1" presStyleIdx="1" presStyleCnt="2">
        <dgm:presLayoutVars>
          <dgm:chMax val="1"/>
          <dgm:bulletEnabled val="1"/>
        </dgm:presLayoutVars>
      </dgm:prSet>
      <dgm:spPr/>
    </dgm:pt>
    <dgm:pt modelId="{DB709186-0351-4DA2-BA04-B1869AF8F1B7}" type="pres">
      <dgm:prSet presAssocID="{10DC1029-5881-4716-A20D-98C111ECB447}" presName="descendantText" presStyleLbl="alignAcc1" presStyleIdx="1" presStyleCnt="2">
        <dgm:presLayoutVars>
          <dgm:bulletEnabled val="1"/>
        </dgm:presLayoutVars>
      </dgm:prSet>
      <dgm:spPr/>
    </dgm:pt>
  </dgm:ptLst>
  <dgm:cxnLst>
    <dgm:cxn modelId="{2E022802-66B4-4847-89FB-E65BE7E1B301}" type="presOf" srcId="{10DC1029-5881-4716-A20D-98C111ECB447}" destId="{C6553763-A35D-4E93-8A24-96AB61B56270}" srcOrd="0" destOrd="0" presId="urn:microsoft.com/office/officeart/2005/8/layout/chevron2"/>
    <dgm:cxn modelId="{95FD200A-7741-4CAF-9715-67E4BA887C0E}" srcId="{A6638742-69F9-46FD-BD2F-997CF1E27DD5}" destId="{41C6FB2F-7798-4ACA-BECA-49AFDF4BCCC2}" srcOrd="1" destOrd="0" parTransId="{710EC548-B328-4F55-9EA0-DAE84239A7FD}" sibTransId="{8125482D-C27C-4CF1-92A0-6A2E11F33554}"/>
    <dgm:cxn modelId="{755FF62F-C639-45ED-8454-FAAFB9BEEFAF}" type="presOf" srcId="{FBA1D026-7068-434C-95E3-384C80E30471}" destId="{1FDA52AF-9555-4F57-866D-32B0E5D6FAB8}" srcOrd="0" destOrd="0" presId="urn:microsoft.com/office/officeart/2005/8/layout/chevron2"/>
    <dgm:cxn modelId="{1A602A32-2507-4848-B754-80B938DB62A7}" type="presOf" srcId="{9F66D28D-BB2C-4FCA-87B9-8FE88EA2CAD0}" destId="{DB709186-0351-4DA2-BA04-B1869AF8F1B7}" srcOrd="0" destOrd="1" presId="urn:microsoft.com/office/officeart/2005/8/layout/chevron2"/>
    <dgm:cxn modelId="{93086D6E-DB28-4950-BFA4-BF3A2FAF55D7}" type="presOf" srcId="{DFDE4870-694E-4BBF-ADD2-C2164145F165}" destId="{DB709186-0351-4DA2-BA04-B1869AF8F1B7}" srcOrd="0" destOrd="0" presId="urn:microsoft.com/office/officeart/2005/8/layout/chevron2"/>
    <dgm:cxn modelId="{4E657256-CED8-4DB4-87F4-088D80A45784}" type="presOf" srcId="{6CCC6594-B8FB-4634-AFB9-B83DFDFA6BFF}" destId="{1EA97082-5143-4A7A-9AFD-196D66AF723F}" srcOrd="0" destOrd="0" presId="urn:microsoft.com/office/officeart/2005/8/layout/chevron2"/>
    <dgm:cxn modelId="{6B819281-8527-4CA6-8AD3-2CC3F53254DD}" srcId="{10DC1029-5881-4716-A20D-98C111ECB447}" destId="{DFDE4870-694E-4BBF-ADD2-C2164145F165}" srcOrd="0" destOrd="0" parTransId="{DBA51F86-2D0F-4D01-9B25-0A4A97C64569}" sibTransId="{6671070A-175E-493D-9AC9-5B52A967E5CF}"/>
    <dgm:cxn modelId="{28B10F85-BC9F-428E-A31A-F34885F47D44}" type="presOf" srcId="{41C6FB2F-7798-4ACA-BECA-49AFDF4BCCC2}" destId="{1EA97082-5143-4A7A-9AFD-196D66AF723F}" srcOrd="0" destOrd="1" presId="urn:microsoft.com/office/officeart/2005/8/layout/chevron2"/>
    <dgm:cxn modelId="{EBB48196-4875-486A-B4E4-BA025AF4C9F6}" srcId="{FBA1D026-7068-434C-95E3-384C80E30471}" destId="{10DC1029-5881-4716-A20D-98C111ECB447}" srcOrd="1" destOrd="0" parTransId="{2E3626BE-F1F2-4774-9599-3DCAD0E03D13}" sibTransId="{3124FDE8-3905-4FEC-AF57-868009732875}"/>
    <dgm:cxn modelId="{6AAE1FA6-62BF-43C2-9E5F-CE035E667E72}" type="presOf" srcId="{A6638742-69F9-46FD-BD2F-997CF1E27DD5}" destId="{75AF3917-B71F-48CE-824D-0319118F2D8A}" srcOrd="0" destOrd="0" presId="urn:microsoft.com/office/officeart/2005/8/layout/chevron2"/>
    <dgm:cxn modelId="{7DB938A7-4318-4A4C-893D-35593A410CC7}" srcId="{FBA1D026-7068-434C-95E3-384C80E30471}" destId="{A6638742-69F9-46FD-BD2F-997CF1E27DD5}" srcOrd="0" destOrd="0" parTransId="{9D88631A-FA8E-446D-BCC0-2D859B9E6D0F}" sibTransId="{A5D18233-FE5D-42B7-908B-E82413C302DD}"/>
    <dgm:cxn modelId="{13F789B1-73C1-439B-A697-A78FD8231955}" srcId="{10DC1029-5881-4716-A20D-98C111ECB447}" destId="{9F66D28D-BB2C-4FCA-87B9-8FE88EA2CAD0}" srcOrd="1" destOrd="0" parTransId="{BD8EC1EB-122B-413B-B407-DFE36E8D5902}" sibTransId="{FD0AFA43-3580-4112-818C-1DE72E3F03AB}"/>
    <dgm:cxn modelId="{EDBD17F6-A906-4C94-872A-419CFA530EFD}" srcId="{A6638742-69F9-46FD-BD2F-997CF1E27DD5}" destId="{6CCC6594-B8FB-4634-AFB9-B83DFDFA6BFF}" srcOrd="0" destOrd="0" parTransId="{164FAE36-EA1B-427F-8A28-43649310238B}" sibTransId="{31D6B54C-18C8-4AD8-B09C-BFAE6DDA78B9}"/>
    <dgm:cxn modelId="{7953D291-F512-42BE-A687-60BEF5270BDF}" type="presParOf" srcId="{1FDA52AF-9555-4F57-866D-32B0E5D6FAB8}" destId="{967C3CD5-7FF6-4646-A872-F48E4FFD79F4}" srcOrd="0" destOrd="0" presId="urn:microsoft.com/office/officeart/2005/8/layout/chevron2"/>
    <dgm:cxn modelId="{B21E0CFA-B379-4D82-BFB3-C4565A490561}" type="presParOf" srcId="{967C3CD5-7FF6-4646-A872-F48E4FFD79F4}" destId="{75AF3917-B71F-48CE-824D-0319118F2D8A}" srcOrd="0" destOrd="0" presId="urn:microsoft.com/office/officeart/2005/8/layout/chevron2"/>
    <dgm:cxn modelId="{49B3D3B9-5850-4C6C-9E0B-3BE251368447}" type="presParOf" srcId="{967C3CD5-7FF6-4646-A872-F48E4FFD79F4}" destId="{1EA97082-5143-4A7A-9AFD-196D66AF723F}" srcOrd="1" destOrd="0" presId="urn:microsoft.com/office/officeart/2005/8/layout/chevron2"/>
    <dgm:cxn modelId="{7DE88F20-8CC6-42DB-8E61-D0E3C47EA1E0}" type="presParOf" srcId="{1FDA52AF-9555-4F57-866D-32B0E5D6FAB8}" destId="{95A686C2-4770-45AE-BC62-3828F15CE567}" srcOrd="1" destOrd="0" presId="urn:microsoft.com/office/officeart/2005/8/layout/chevron2"/>
    <dgm:cxn modelId="{35C627B2-CF37-4CF0-BC5C-9FAF5C349039}" type="presParOf" srcId="{1FDA52AF-9555-4F57-866D-32B0E5D6FAB8}" destId="{DBC6FC90-06E0-41E5-B1C9-F073707468B1}" srcOrd="2" destOrd="0" presId="urn:microsoft.com/office/officeart/2005/8/layout/chevron2"/>
    <dgm:cxn modelId="{A4073507-5638-4777-91C3-AB104A95AEB6}" type="presParOf" srcId="{DBC6FC90-06E0-41E5-B1C9-F073707468B1}" destId="{C6553763-A35D-4E93-8A24-96AB61B56270}" srcOrd="0" destOrd="0" presId="urn:microsoft.com/office/officeart/2005/8/layout/chevron2"/>
    <dgm:cxn modelId="{84090CFA-13DF-4953-88B4-563951CE2D93}" type="presParOf" srcId="{DBC6FC90-06E0-41E5-B1C9-F073707468B1}" destId="{DB709186-0351-4DA2-BA04-B1869AF8F1B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BC3BC70-DAA1-41D6-B1CC-93A3AF79B118}" type="doc">
      <dgm:prSet loTypeId="urn:microsoft.com/office/officeart/2005/8/layout/lProcess1" loCatId="process" qsTypeId="urn:microsoft.com/office/officeart/2005/8/quickstyle/simple1" qsCatId="simple" csTypeId="urn:microsoft.com/office/officeart/2005/8/colors/accent4_2" csCatId="accent4" phldr="1"/>
      <dgm:spPr/>
      <dgm:t>
        <a:bodyPr/>
        <a:lstStyle/>
        <a:p>
          <a:endParaRPr lang="en-US"/>
        </a:p>
      </dgm:t>
    </dgm:pt>
    <dgm:pt modelId="{F3F0EA32-7357-425A-A74D-DE0B43E1A78F}">
      <dgm:prSet phldrT="[Text]"/>
      <dgm:spPr/>
      <dgm:t>
        <a:bodyPr/>
        <a:lstStyle/>
        <a:p>
          <a:r>
            <a:rPr lang="en-US" b="1" dirty="0"/>
            <a:t>Before CR Date</a:t>
          </a:r>
        </a:p>
      </dgm:t>
    </dgm:pt>
    <dgm:pt modelId="{8EB335C8-4F91-4D9F-8069-3CC4C0EE328D}" type="parTrans" cxnId="{1FD75ED9-F613-45D9-A680-BEBF59057EA5}">
      <dgm:prSet/>
      <dgm:spPr/>
      <dgm:t>
        <a:bodyPr/>
        <a:lstStyle/>
        <a:p>
          <a:endParaRPr lang="en-US"/>
        </a:p>
      </dgm:t>
    </dgm:pt>
    <dgm:pt modelId="{F42DC04E-768E-473F-8A75-00235DD6468C}" type="sibTrans" cxnId="{1FD75ED9-F613-45D9-A680-BEBF59057EA5}">
      <dgm:prSet/>
      <dgm:spPr/>
      <dgm:t>
        <a:bodyPr/>
        <a:lstStyle/>
        <a:p>
          <a:endParaRPr lang="en-US"/>
        </a:p>
      </dgm:t>
    </dgm:pt>
    <dgm:pt modelId="{D5AB2764-9A25-452F-A6F8-8CF0EFBB2CEE}">
      <dgm:prSet phldrT="[Text]"/>
      <dgm:spPr/>
      <dgm:t>
        <a:bodyPr/>
        <a:lstStyle/>
        <a:p>
          <a:r>
            <a:rPr lang="en-US" dirty="0"/>
            <a:t>60 days</a:t>
          </a:r>
        </a:p>
      </dgm:t>
    </dgm:pt>
    <dgm:pt modelId="{76C3E927-47D3-489C-837B-55E1F45F95F8}" type="parTrans" cxnId="{88A31EB9-8EE2-4943-97E2-369A31F7EE45}">
      <dgm:prSet/>
      <dgm:spPr/>
      <dgm:t>
        <a:bodyPr/>
        <a:lstStyle/>
        <a:p>
          <a:endParaRPr lang="en-US"/>
        </a:p>
      </dgm:t>
    </dgm:pt>
    <dgm:pt modelId="{E5C30DEA-F2C1-46B9-995F-A760A96913DC}" type="sibTrans" cxnId="{88A31EB9-8EE2-4943-97E2-369A31F7EE45}">
      <dgm:prSet/>
      <dgm:spPr/>
      <dgm:t>
        <a:bodyPr/>
        <a:lstStyle/>
        <a:p>
          <a:endParaRPr lang="en-US"/>
        </a:p>
      </dgm:t>
    </dgm:pt>
    <dgm:pt modelId="{6859ED81-C3C7-4B8C-93BE-33B4773A28E7}">
      <dgm:prSet phldrT="[Text]"/>
      <dgm:spPr/>
      <dgm:t>
        <a:bodyPr/>
        <a:lstStyle/>
        <a:p>
          <a:r>
            <a:rPr lang="en-US" dirty="0"/>
            <a:t>45 days</a:t>
          </a:r>
        </a:p>
      </dgm:t>
    </dgm:pt>
    <dgm:pt modelId="{EB891FC7-B52E-43E7-B609-23100F9D760F}" type="parTrans" cxnId="{C63BBA20-94B6-4506-91B8-BEAFF3119B47}">
      <dgm:prSet/>
      <dgm:spPr/>
      <dgm:t>
        <a:bodyPr/>
        <a:lstStyle/>
        <a:p>
          <a:endParaRPr lang="en-US"/>
        </a:p>
      </dgm:t>
    </dgm:pt>
    <dgm:pt modelId="{F4CB50EC-4554-4AF3-B016-3B487B219A05}" type="sibTrans" cxnId="{C63BBA20-94B6-4506-91B8-BEAFF3119B47}">
      <dgm:prSet/>
      <dgm:spPr/>
      <dgm:t>
        <a:bodyPr/>
        <a:lstStyle/>
        <a:p>
          <a:endParaRPr lang="en-US"/>
        </a:p>
      </dgm:t>
    </dgm:pt>
    <dgm:pt modelId="{76C2F63B-E017-427A-8B2D-99DA33755F1C}">
      <dgm:prSet phldrT="[Text]"/>
      <dgm:spPr/>
      <dgm:t>
        <a:bodyPr/>
        <a:lstStyle/>
        <a:p>
          <a:r>
            <a:rPr lang="en-US" b="1" dirty="0"/>
            <a:t>After Lapse</a:t>
          </a:r>
        </a:p>
      </dgm:t>
    </dgm:pt>
    <dgm:pt modelId="{91D62099-43EF-47BB-B27D-700C5CC97122}" type="parTrans" cxnId="{0648CED6-EAE2-4D1C-89E1-9FC4BFD1B764}">
      <dgm:prSet/>
      <dgm:spPr/>
      <dgm:t>
        <a:bodyPr/>
        <a:lstStyle/>
        <a:p>
          <a:endParaRPr lang="en-US"/>
        </a:p>
      </dgm:t>
    </dgm:pt>
    <dgm:pt modelId="{D4B97117-925E-4785-AEE7-983D647CA80E}" type="sibTrans" cxnId="{0648CED6-EAE2-4D1C-89E1-9FC4BFD1B764}">
      <dgm:prSet/>
      <dgm:spPr/>
      <dgm:t>
        <a:bodyPr/>
        <a:lstStyle/>
        <a:p>
          <a:endParaRPr lang="en-US"/>
        </a:p>
      </dgm:t>
    </dgm:pt>
    <dgm:pt modelId="{71C492E9-EB33-4EF5-9A54-70B58727C852}">
      <dgm:prSet phldrT="[Text]"/>
      <dgm:spPr/>
      <dgm:t>
        <a:bodyPr/>
        <a:lstStyle/>
        <a:p>
          <a:r>
            <a:rPr lang="en-US" dirty="0"/>
            <a:t>1 day</a:t>
          </a:r>
        </a:p>
      </dgm:t>
    </dgm:pt>
    <dgm:pt modelId="{0E1AB7C1-8955-4BBF-AA6F-A93BD802C496}" type="parTrans" cxnId="{AE15661E-92C0-49CE-A712-D22219773723}">
      <dgm:prSet/>
      <dgm:spPr/>
      <dgm:t>
        <a:bodyPr/>
        <a:lstStyle/>
        <a:p>
          <a:endParaRPr lang="en-US"/>
        </a:p>
      </dgm:t>
    </dgm:pt>
    <dgm:pt modelId="{A3544D53-284A-4146-8BA4-9FA939717A1C}" type="sibTrans" cxnId="{AE15661E-92C0-49CE-A712-D22219773723}">
      <dgm:prSet/>
      <dgm:spPr/>
      <dgm:t>
        <a:bodyPr/>
        <a:lstStyle/>
        <a:p>
          <a:endParaRPr lang="en-US"/>
        </a:p>
      </dgm:t>
    </dgm:pt>
    <dgm:pt modelId="{1B014F02-3C4B-4E4B-B599-B949AF551F07}">
      <dgm:prSet phldrT="[Text]"/>
      <dgm:spPr/>
      <dgm:t>
        <a:bodyPr/>
        <a:lstStyle/>
        <a:p>
          <a:r>
            <a:rPr lang="en-US" dirty="0"/>
            <a:t>7 days</a:t>
          </a:r>
        </a:p>
      </dgm:t>
    </dgm:pt>
    <dgm:pt modelId="{803C041B-5BB9-4DFE-9345-F8C82DD493E7}" type="parTrans" cxnId="{3764D22E-40EF-4E3D-830B-8309250CA0DE}">
      <dgm:prSet/>
      <dgm:spPr/>
      <dgm:t>
        <a:bodyPr/>
        <a:lstStyle/>
        <a:p>
          <a:endParaRPr lang="en-US"/>
        </a:p>
      </dgm:t>
    </dgm:pt>
    <dgm:pt modelId="{C4BFC8C9-A7FB-4FE7-A3E5-D338D0871DB9}" type="sibTrans" cxnId="{3764D22E-40EF-4E3D-830B-8309250CA0DE}">
      <dgm:prSet/>
      <dgm:spPr/>
      <dgm:t>
        <a:bodyPr/>
        <a:lstStyle/>
        <a:p>
          <a:endParaRPr lang="en-US"/>
        </a:p>
      </dgm:t>
    </dgm:pt>
    <dgm:pt modelId="{511EA61B-41B8-4CDE-83B7-DDF04E5DE14C}">
      <dgm:prSet phldrT="[Text]"/>
      <dgm:spPr/>
      <dgm:t>
        <a:bodyPr/>
        <a:lstStyle/>
        <a:p>
          <a:r>
            <a:rPr lang="en-US" dirty="0"/>
            <a:t>30 days</a:t>
          </a:r>
        </a:p>
      </dgm:t>
    </dgm:pt>
    <dgm:pt modelId="{9FD0F3A3-C517-4082-B564-E31C97560627}" type="parTrans" cxnId="{645C6B55-49C8-497F-958C-0FBBA12821E6}">
      <dgm:prSet/>
      <dgm:spPr/>
      <dgm:t>
        <a:bodyPr/>
        <a:lstStyle/>
        <a:p>
          <a:endParaRPr lang="en-US"/>
        </a:p>
      </dgm:t>
    </dgm:pt>
    <dgm:pt modelId="{976BD8A7-BF0F-4EFF-AE4A-04C21CE6DEF1}" type="sibTrans" cxnId="{645C6B55-49C8-497F-958C-0FBBA12821E6}">
      <dgm:prSet/>
      <dgm:spPr/>
      <dgm:t>
        <a:bodyPr/>
        <a:lstStyle/>
        <a:p>
          <a:endParaRPr lang="en-US"/>
        </a:p>
      </dgm:t>
    </dgm:pt>
    <dgm:pt modelId="{EFED3E15-33B5-4554-A94D-B08A647BA1F9}">
      <dgm:prSet phldrT="[Text]"/>
      <dgm:spPr/>
      <dgm:t>
        <a:bodyPr/>
        <a:lstStyle/>
        <a:p>
          <a:r>
            <a:rPr lang="en-US" dirty="0"/>
            <a:t>15 days</a:t>
          </a:r>
        </a:p>
      </dgm:t>
    </dgm:pt>
    <dgm:pt modelId="{345245DC-4870-421A-86AE-06BF14CC5AF4}" type="parTrans" cxnId="{F14B4E21-4E6F-453E-A8D7-11CE98BC403B}">
      <dgm:prSet/>
      <dgm:spPr/>
      <dgm:t>
        <a:bodyPr/>
        <a:lstStyle/>
        <a:p>
          <a:endParaRPr lang="en-US"/>
        </a:p>
      </dgm:t>
    </dgm:pt>
    <dgm:pt modelId="{E8CD6334-926F-4A07-88EA-20BBCC979E42}" type="sibTrans" cxnId="{F14B4E21-4E6F-453E-A8D7-11CE98BC403B}">
      <dgm:prSet/>
      <dgm:spPr/>
      <dgm:t>
        <a:bodyPr/>
        <a:lstStyle/>
        <a:p>
          <a:endParaRPr lang="en-US"/>
        </a:p>
      </dgm:t>
    </dgm:pt>
    <dgm:pt modelId="{AD6144FF-8CC5-4D30-A4D6-A5A95DA8B86C}">
      <dgm:prSet phldrT="[Text]"/>
      <dgm:spPr/>
      <dgm:t>
        <a:bodyPr/>
        <a:lstStyle/>
        <a:p>
          <a:r>
            <a:rPr lang="en-US" dirty="0"/>
            <a:t>7 days</a:t>
          </a:r>
        </a:p>
      </dgm:t>
    </dgm:pt>
    <dgm:pt modelId="{D992E822-BA2E-4B76-979C-A2129AF268B7}" type="parTrans" cxnId="{5725B8A1-5CEB-4206-9F64-8A36CEB85CC3}">
      <dgm:prSet/>
      <dgm:spPr/>
      <dgm:t>
        <a:bodyPr/>
        <a:lstStyle/>
        <a:p>
          <a:endParaRPr lang="en-US"/>
        </a:p>
      </dgm:t>
    </dgm:pt>
    <dgm:pt modelId="{492F6568-D8EB-4D05-A089-9ED7C1B9B20A}" type="sibTrans" cxnId="{5725B8A1-5CEB-4206-9F64-8A36CEB85CC3}">
      <dgm:prSet/>
      <dgm:spPr/>
      <dgm:t>
        <a:bodyPr/>
        <a:lstStyle/>
        <a:p>
          <a:endParaRPr lang="en-US"/>
        </a:p>
      </dgm:t>
    </dgm:pt>
    <dgm:pt modelId="{4B94F673-61A1-4F44-A469-BA91CB8940D0}">
      <dgm:prSet phldrT="[Text]"/>
      <dgm:spPr/>
      <dgm:t>
        <a:bodyPr/>
        <a:lstStyle/>
        <a:p>
          <a:r>
            <a:rPr lang="en-US" dirty="0"/>
            <a:t>1 day</a:t>
          </a:r>
        </a:p>
      </dgm:t>
    </dgm:pt>
    <dgm:pt modelId="{553EC284-9B63-49D4-9F89-9E0F7B58680E}" type="parTrans" cxnId="{EF46E6EA-039C-4774-B43F-5F0860769E20}">
      <dgm:prSet/>
      <dgm:spPr/>
      <dgm:t>
        <a:bodyPr/>
        <a:lstStyle/>
        <a:p>
          <a:endParaRPr lang="en-US"/>
        </a:p>
      </dgm:t>
    </dgm:pt>
    <dgm:pt modelId="{460FFE90-BC14-4667-B3C6-3F883A76D745}" type="sibTrans" cxnId="{EF46E6EA-039C-4774-B43F-5F0860769E20}">
      <dgm:prSet/>
      <dgm:spPr/>
      <dgm:t>
        <a:bodyPr/>
        <a:lstStyle/>
        <a:p>
          <a:endParaRPr lang="en-US"/>
        </a:p>
      </dgm:t>
    </dgm:pt>
    <dgm:pt modelId="{1BD89B67-1B25-4F46-A728-B6118207EBC5}">
      <dgm:prSet phldrT="[Text]"/>
      <dgm:spPr/>
      <dgm:t>
        <a:bodyPr/>
        <a:lstStyle/>
        <a:p>
          <a:r>
            <a:rPr lang="en-US" dirty="0"/>
            <a:t>15 days</a:t>
          </a:r>
        </a:p>
      </dgm:t>
    </dgm:pt>
    <dgm:pt modelId="{F57CCF79-98E1-409B-85A1-D6ED90FDCBC1}" type="parTrans" cxnId="{D004C3F7-579E-46F0-9470-5B64A23AF1C3}">
      <dgm:prSet/>
      <dgm:spPr/>
      <dgm:t>
        <a:bodyPr/>
        <a:lstStyle/>
        <a:p>
          <a:endParaRPr lang="en-US"/>
        </a:p>
      </dgm:t>
    </dgm:pt>
    <dgm:pt modelId="{3C11CA3F-FEBF-4234-A8FA-F41758A37B46}" type="sibTrans" cxnId="{D004C3F7-579E-46F0-9470-5B64A23AF1C3}">
      <dgm:prSet/>
      <dgm:spPr/>
      <dgm:t>
        <a:bodyPr/>
        <a:lstStyle/>
        <a:p>
          <a:endParaRPr lang="en-US"/>
        </a:p>
      </dgm:t>
    </dgm:pt>
    <dgm:pt modelId="{E9D4DD6D-A7D5-4BA8-A8D1-3C076C34B2A6}">
      <dgm:prSet phldrT="[Text]"/>
      <dgm:spPr/>
      <dgm:t>
        <a:bodyPr/>
        <a:lstStyle/>
        <a:p>
          <a:r>
            <a:rPr lang="en-US" dirty="0"/>
            <a:t>30 days</a:t>
          </a:r>
        </a:p>
      </dgm:t>
    </dgm:pt>
    <dgm:pt modelId="{2E14CE50-7532-41B8-9009-A5AEBF7FBECC}" type="parTrans" cxnId="{C1E30280-FAC1-46BB-B9E8-C3F3630BA2D5}">
      <dgm:prSet/>
      <dgm:spPr/>
      <dgm:t>
        <a:bodyPr/>
        <a:lstStyle/>
        <a:p>
          <a:endParaRPr lang="en-US"/>
        </a:p>
      </dgm:t>
    </dgm:pt>
    <dgm:pt modelId="{FF29EE2F-A71C-4E1B-ABA3-ED86FF2D52B0}" type="sibTrans" cxnId="{C1E30280-FAC1-46BB-B9E8-C3F3630BA2D5}">
      <dgm:prSet/>
      <dgm:spPr/>
      <dgm:t>
        <a:bodyPr/>
        <a:lstStyle/>
        <a:p>
          <a:endParaRPr lang="en-US"/>
        </a:p>
      </dgm:t>
    </dgm:pt>
    <dgm:pt modelId="{97BAE2AC-BCF6-4D6B-B720-678ACFA23BBF}">
      <dgm:prSet phldrT="[Text]"/>
      <dgm:spPr/>
      <dgm:t>
        <a:bodyPr/>
        <a:lstStyle/>
        <a:p>
          <a:r>
            <a:rPr lang="en-US" dirty="0"/>
            <a:t>45 days</a:t>
          </a:r>
        </a:p>
      </dgm:t>
    </dgm:pt>
    <dgm:pt modelId="{B460B856-9760-4A5E-96E0-0BD181E5BD4D}" type="parTrans" cxnId="{85A3C8E5-2DBD-4DE7-8B26-D9E49C408252}">
      <dgm:prSet/>
      <dgm:spPr/>
      <dgm:t>
        <a:bodyPr/>
        <a:lstStyle/>
        <a:p>
          <a:endParaRPr lang="en-US"/>
        </a:p>
      </dgm:t>
    </dgm:pt>
    <dgm:pt modelId="{6C508038-02F1-4946-9AA0-C1387BAC1BCD}" type="sibTrans" cxnId="{85A3C8E5-2DBD-4DE7-8B26-D9E49C408252}">
      <dgm:prSet/>
      <dgm:spPr/>
      <dgm:t>
        <a:bodyPr/>
        <a:lstStyle/>
        <a:p>
          <a:endParaRPr lang="en-US"/>
        </a:p>
      </dgm:t>
    </dgm:pt>
    <dgm:pt modelId="{6360168B-E8A8-4769-B786-1783AA7ED95F}">
      <dgm:prSet phldrT="[Text]"/>
      <dgm:spPr/>
      <dgm:t>
        <a:bodyPr/>
        <a:lstStyle/>
        <a:p>
          <a:r>
            <a:rPr lang="en-US" dirty="0"/>
            <a:t>59 days</a:t>
          </a:r>
        </a:p>
      </dgm:t>
    </dgm:pt>
    <dgm:pt modelId="{8DC76412-4AEE-41CD-9B14-2175D72DB0AA}" type="parTrans" cxnId="{EE105873-6C82-4941-BCF4-4BDA08304F6B}">
      <dgm:prSet/>
      <dgm:spPr/>
      <dgm:t>
        <a:bodyPr/>
        <a:lstStyle/>
        <a:p>
          <a:endParaRPr lang="en-US"/>
        </a:p>
      </dgm:t>
    </dgm:pt>
    <dgm:pt modelId="{9CA6471B-B8CA-4D60-BD02-D794B62F5E68}" type="sibTrans" cxnId="{EE105873-6C82-4941-BCF4-4BDA08304F6B}">
      <dgm:prSet/>
      <dgm:spPr/>
      <dgm:t>
        <a:bodyPr/>
        <a:lstStyle/>
        <a:p>
          <a:endParaRPr lang="en-US"/>
        </a:p>
      </dgm:t>
    </dgm:pt>
    <dgm:pt modelId="{25B757B7-0079-4DA1-826C-C6FD490EC95C}" type="pres">
      <dgm:prSet presAssocID="{0BC3BC70-DAA1-41D6-B1CC-93A3AF79B118}" presName="Name0" presStyleCnt="0">
        <dgm:presLayoutVars>
          <dgm:dir/>
          <dgm:animLvl val="lvl"/>
          <dgm:resizeHandles val="exact"/>
        </dgm:presLayoutVars>
      </dgm:prSet>
      <dgm:spPr/>
    </dgm:pt>
    <dgm:pt modelId="{5DCB202E-1B8E-445B-BAF8-2EB314BBAE9D}" type="pres">
      <dgm:prSet presAssocID="{F3F0EA32-7357-425A-A74D-DE0B43E1A78F}" presName="vertFlow" presStyleCnt="0"/>
      <dgm:spPr/>
    </dgm:pt>
    <dgm:pt modelId="{7DC4CC4E-B130-4ABA-B25E-026CC8B88055}" type="pres">
      <dgm:prSet presAssocID="{F3F0EA32-7357-425A-A74D-DE0B43E1A78F}" presName="header" presStyleLbl="node1" presStyleIdx="0" presStyleCnt="2"/>
      <dgm:spPr/>
    </dgm:pt>
    <dgm:pt modelId="{C7F239E8-1954-4773-845C-2FFCBDD3BEFF}" type="pres">
      <dgm:prSet presAssocID="{76C3E927-47D3-489C-837B-55E1F45F95F8}" presName="parTrans" presStyleLbl="sibTrans2D1" presStyleIdx="0" presStyleCnt="12"/>
      <dgm:spPr/>
    </dgm:pt>
    <dgm:pt modelId="{473ED5A4-64DE-42E3-8EC4-0AD4D0473983}" type="pres">
      <dgm:prSet presAssocID="{D5AB2764-9A25-452F-A6F8-8CF0EFBB2CEE}" presName="child" presStyleLbl="alignAccFollowNode1" presStyleIdx="0" presStyleCnt="12">
        <dgm:presLayoutVars>
          <dgm:chMax val="0"/>
          <dgm:bulletEnabled val="1"/>
        </dgm:presLayoutVars>
      </dgm:prSet>
      <dgm:spPr/>
    </dgm:pt>
    <dgm:pt modelId="{920D006F-F9B7-49C2-B511-97EDB5C4820D}" type="pres">
      <dgm:prSet presAssocID="{E5C30DEA-F2C1-46B9-995F-A760A96913DC}" presName="sibTrans" presStyleLbl="sibTrans2D1" presStyleIdx="1" presStyleCnt="12"/>
      <dgm:spPr/>
    </dgm:pt>
    <dgm:pt modelId="{273EBA45-FE21-4185-8D3E-948BB39CB2E5}" type="pres">
      <dgm:prSet presAssocID="{6859ED81-C3C7-4B8C-93BE-33B4773A28E7}" presName="child" presStyleLbl="alignAccFollowNode1" presStyleIdx="1" presStyleCnt="12">
        <dgm:presLayoutVars>
          <dgm:chMax val="0"/>
          <dgm:bulletEnabled val="1"/>
        </dgm:presLayoutVars>
      </dgm:prSet>
      <dgm:spPr/>
    </dgm:pt>
    <dgm:pt modelId="{829F6903-B916-4534-AABC-BDD28D535FB3}" type="pres">
      <dgm:prSet presAssocID="{F4CB50EC-4554-4AF3-B016-3B487B219A05}" presName="sibTrans" presStyleLbl="sibTrans2D1" presStyleIdx="2" presStyleCnt="12"/>
      <dgm:spPr/>
    </dgm:pt>
    <dgm:pt modelId="{023F85E2-B3A7-446F-B426-A41C9A3694ED}" type="pres">
      <dgm:prSet presAssocID="{511EA61B-41B8-4CDE-83B7-DDF04E5DE14C}" presName="child" presStyleLbl="alignAccFollowNode1" presStyleIdx="2" presStyleCnt="12">
        <dgm:presLayoutVars>
          <dgm:chMax val="0"/>
          <dgm:bulletEnabled val="1"/>
        </dgm:presLayoutVars>
      </dgm:prSet>
      <dgm:spPr/>
    </dgm:pt>
    <dgm:pt modelId="{6F4405D8-B1E5-4A00-9EAE-EBC61A4797EA}" type="pres">
      <dgm:prSet presAssocID="{976BD8A7-BF0F-4EFF-AE4A-04C21CE6DEF1}" presName="sibTrans" presStyleLbl="sibTrans2D1" presStyleIdx="3" presStyleCnt="12"/>
      <dgm:spPr/>
    </dgm:pt>
    <dgm:pt modelId="{2927E216-7023-4579-9597-A328137C7657}" type="pres">
      <dgm:prSet presAssocID="{EFED3E15-33B5-4554-A94D-B08A647BA1F9}" presName="child" presStyleLbl="alignAccFollowNode1" presStyleIdx="3" presStyleCnt="12">
        <dgm:presLayoutVars>
          <dgm:chMax val="0"/>
          <dgm:bulletEnabled val="1"/>
        </dgm:presLayoutVars>
      </dgm:prSet>
      <dgm:spPr/>
    </dgm:pt>
    <dgm:pt modelId="{BFC2EB91-E48D-4663-86E7-B307012F386D}" type="pres">
      <dgm:prSet presAssocID="{E8CD6334-926F-4A07-88EA-20BBCC979E42}" presName="sibTrans" presStyleLbl="sibTrans2D1" presStyleIdx="4" presStyleCnt="12"/>
      <dgm:spPr/>
    </dgm:pt>
    <dgm:pt modelId="{EF2CBAEC-7967-45FE-9560-72E4D8AE15E7}" type="pres">
      <dgm:prSet presAssocID="{AD6144FF-8CC5-4D30-A4D6-A5A95DA8B86C}" presName="child" presStyleLbl="alignAccFollowNode1" presStyleIdx="4" presStyleCnt="12">
        <dgm:presLayoutVars>
          <dgm:chMax val="0"/>
          <dgm:bulletEnabled val="1"/>
        </dgm:presLayoutVars>
      </dgm:prSet>
      <dgm:spPr/>
    </dgm:pt>
    <dgm:pt modelId="{8DF53504-AC61-448A-8C68-462E4D5B8620}" type="pres">
      <dgm:prSet presAssocID="{492F6568-D8EB-4D05-A089-9ED7C1B9B20A}" presName="sibTrans" presStyleLbl="sibTrans2D1" presStyleIdx="5" presStyleCnt="12"/>
      <dgm:spPr/>
    </dgm:pt>
    <dgm:pt modelId="{76AB5AFE-D6A0-4D79-B60A-F2C4D4C7432F}" type="pres">
      <dgm:prSet presAssocID="{4B94F673-61A1-4F44-A469-BA91CB8940D0}" presName="child" presStyleLbl="alignAccFollowNode1" presStyleIdx="5" presStyleCnt="12">
        <dgm:presLayoutVars>
          <dgm:chMax val="0"/>
          <dgm:bulletEnabled val="1"/>
        </dgm:presLayoutVars>
      </dgm:prSet>
      <dgm:spPr/>
    </dgm:pt>
    <dgm:pt modelId="{F161C153-E515-4F2B-9D37-A7DC38623B93}" type="pres">
      <dgm:prSet presAssocID="{F3F0EA32-7357-425A-A74D-DE0B43E1A78F}" presName="hSp" presStyleCnt="0"/>
      <dgm:spPr/>
    </dgm:pt>
    <dgm:pt modelId="{D3712D0D-DBC3-4FA0-9128-6BE92D73710F}" type="pres">
      <dgm:prSet presAssocID="{76C2F63B-E017-427A-8B2D-99DA33755F1C}" presName="vertFlow" presStyleCnt="0"/>
      <dgm:spPr/>
    </dgm:pt>
    <dgm:pt modelId="{80975253-D104-4EFB-AADC-556C84402763}" type="pres">
      <dgm:prSet presAssocID="{76C2F63B-E017-427A-8B2D-99DA33755F1C}" presName="header" presStyleLbl="node1" presStyleIdx="1" presStyleCnt="2"/>
      <dgm:spPr/>
    </dgm:pt>
    <dgm:pt modelId="{5C17610D-FC6E-47DE-A3EB-5BAF9D0EA3EA}" type="pres">
      <dgm:prSet presAssocID="{0E1AB7C1-8955-4BBF-AA6F-A93BD802C496}" presName="parTrans" presStyleLbl="sibTrans2D1" presStyleIdx="6" presStyleCnt="12"/>
      <dgm:spPr/>
    </dgm:pt>
    <dgm:pt modelId="{DFB6E62F-DBDC-483C-A367-897B3EA951DD}" type="pres">
      <dgm:prSet presAssocID="{71C492E9-EB33-4EF5-9A54-70B58727C852}" presName="child" presStyleLbl="alignAccFollowNode1" presStyleIdx="6" presStyleCnt="12">
        <dgm:presLayoutVars>
          <dgm:chMax val="0"/>
          <dgm:bulletEnabled val="1"/>
        </dgm:presLayoutVars>
      </dgm:prSet>
      <dgm:spPr/>
    </dgm:pt>
    <dgm:pt modelId="{E2895549-A526-44D0-9092-8800A60C4537}" type="pres">
      <dgm:prSet presAssocID="{A3544D53-284A-4146-8BA4-9FA939717A1C}" presName="sibTrans" presStyleLbl="sibTrans2D1" presStyleIdx="7" presStyleCnt="12"/>
      <dgm:spPr/>
    </dgm:pt>
    <dgm:pt modelId="{A21688BD-CB60-40EA-87FA-039E8E165D19}" type="pres">
      <dgm:prSet presAssocID="{1B014F02-3C4B-4E4B-B599-B949AF551F07}" presName="child" presStyleLbl="alignAccFollowNode1" presStyleIdx="7" presStyleCnt="12">
        <dgm:presLayoutVars>
          <dgm:chMax val="0"/>
          <dgm:bulletEnabled val="1"/>
        </dgm:presLayoutVars>
      </dgm:prSet>
      <dgm:spPr/>
    </dgm:pt>
    <dgm:pt modelId="{8814FA2A-F6D4-4263-BDB2-E9D8CC408F66}" type="pres">
      <dgm:prSet presAssocID="{C4BFC8C9-A7FB-4FE7-A3E5-D338D0871DB9}" presName="sibTrans" presStyleLbl="sibTrans2D1" presStyleIdx="8" presStyleCnt="12"/>
      <dgm:spPr/>
    </dgm:pt>
    <dgm:pt modelId="{7C120D0B-562E-4B28-8EF7-C5B0F5E02143}" type="pres">
      <dgm:prSet presAssocID="{1BD89B67-1B25-4F46-A728-B6118207EBC5}" presName="child" presStyleLbl="alignAccFollowNode1" presStyleIdx="8" presStyleCnt="12">
        <dgm:presLayoutVars>
          <dgm:chMax val="0"/>
          <dgm:bulletEnabled val="1"/>
        </dgm:presLayoutVars>
      </dgm:prSet>
      <dgm:spPr/>
    </dgm:pt>
    <dgm:pt modelId="{2803198E-A4AC-4209-BAEC-43B05416AACF}" type="pres">
      <dgm:prSet presAssocID="{3C11CA3F-FEBF-4234-A8FA-F41758A37B46}" presName="sibTrans" presStyleLbl="sibTrans2D1" presStyleIdx="9" presStyleCnt="12"/>
      <dgm:spPr/>
    </dgm:pt>
    <dgm:pt modelId="{9187A86A-4F3E-402C-B1D6-254CC2F00F54}" type="pres">
      <dgm:prSet presAssocID="{E9D4DD6D-A7D5-4BA8-A8D1-3C076C34B2A6}" presName="child" presStyleLbl="alignAccFollowNode1" presStyleIdx="9" presStyleCnt="12">
        <dgm:presLayoutVars>
          <dgm:chMax val="0"/>
          <dgm:bulletEnabled val="1"/>
        </dgm:presLayoutVars>
      </dgm:prSet>
      <dgm:spPr/>
    </dgm:pt>
    <dgm:pt modelId="{FF085F65-F080-4636-8391-8FF8D6B9050D}" type="pres">
      <dgm:prSet presAssocID="{FF29EE2F-A71C-4E1B-ABA3-ED86FF2D52B0}" presName="sibTrans" presStyleLbl="sibTrans2D1" presStyleIdx="10" presStyleCnt="12"/>
      <dgm:spPr/>
    </dgm:pt>
    <dgm:pt modelId="{AE82E19E-2909-441D-A3D5-4850D2E0FD6D}" type="pres">
      <dgm:prSet presAssocID="{97BAE2AC-BCF6-4D6B-B720-678ACFA23BBF}" presName="child" presStyleLbl="alignAccFollowNode1" presStyleIdx="10" presStyleCnt="12">
        <dgm:presLayoutVars>
          <dgm:chMax val="0"/>
          <dgm:bulletEnabled val="1"/>
        </dgm:presLayoutVars>
      </dgm:prSet>
      <dgm:spPr/>
    </dgm:pt>
    <dgm:pt modelId="{BD9AB3BD-7D81-4ED9-9F19-7F5E1AA3B2A1}" type="pres">
      <dgm:prSet presAssocID="{6C508038-02F1-4946-9AA0-C1387BAC1BCD}" presName="sibTrans" presStyleLbl="sibTrans2D1" presStyleIdx="11" presStyleCnt="12"/>
      <dgm:spPr/>
    </dgm:pt>
    <dgm:pt modelId="{465ACFC2-822E-4582-B809-CBD9F2085638}" type="pres">
      <dgm:prSet presAssocID="{6360168B-E8A8-4769-B786-1783AA7ED95F}" presName="child" presStyleLbl="alignAccFollowNode1" presStyleIdx="11" presStyleCnt="12">
        <dgm:presLayoutVars>
          <dgm:chMax val="0"/>
          <dgm:bulletEnabled val="1"/>
        </dgm:presLayoutVars>
      </dgm:prSet>
      <dgm:spPr/>
    </dgm:pt>
  </dgm:ptLst>
  <dgm:cxnLst>
    <dgm:cxn modelId="{92C81501-B788-4A69-B49E-D3C494095162}" type="presOf" srcId="{F3F0EA32-7357-425A-A74D-DE0B43E1A78F}" destId="{7DC4CC4E-B130-4ABA-B25E-026CC8B88055}" srcOrd="0" destOrd="0" presId="urn:microsoft.com/office/officeart/2005/8/layout/lProcess1"/>
    <dgm:cxn modelId="{C0C32C08-B10F-40A9-8913-330F964AD111}" type="presOf" srcId="{E5C30DEA-F2C1-46B9-995F-A760A96913DC}" destId="{920D006F-F9B7-49C2-B511-97EDB5C4820D}" srcOrd="0" destOrd="0" presId="urn:microsoft.com/office/officeart/2005/8/layout/lProcess1"/>
    <dgm:cxn modelId="{97EFF40B-0411-4EC2-8809-CD01992CA4CA}" type="presOf" srcId="{976BD8A7-BF0F-4EFF-AE4A-04C21CE6DEF1}" destId="{6F4405D8-B1E5-4A00-9EAE-EBC61A4797EA}" srcOrd="0" destOrd="0" presId="urn:microsoft.com/office/officeart/2005/8/layout/lProcess1"/>
    <dgm:cxn modelId="{D734C71A-B1D2-4883-8E06-691A4E20C468}" type="presOf" srcId="{AD6144FF-8CC5-4D30-A4D6-A5A95DA8B86C}" destId="{EF2CBAEC-7967-45FE-9560-72E4D8AE15E7}" srcOrd="0" destOrd="0" presId="urn:microsoft.com/office/officeart/2005/8/layout/lProcess1"/>
    <dgm:cxn modelId="{AE15661E-92C0-49CE-A712-D22219773723}" srcId="{76C2F63B-E017-427A-8B2D-99DA33755F1C}" destId="{71C492E9-EB33-4EF5-9A54-70B58727C852}" srcOrd="0" destOrd="0" parTransId="{0E1AB7C1-8955-4BBF-AA6F-A93BD802C496}" sibTransId="{A3544D53-284A-4146-8BA4-9FA939717A1C}"/>
    <dgm:cxn modelId="{C63BBA20-94B6-4506-91B8-BEAFF3119B47}" srcId="{F3F0EA32-7357-425A-A74D-DE0B43E1A78F}" destId="{6859ED81-C3C7-4B8C-93BE-33B4773A28E7}" srcOrd="1" destOrd="0" parTransId="{EB891FC7-B52E-43E7-B609-23100F9D760F}" sibTransId="{F4CB50EC-4554-4AF3-B016-3B487B219A05}"/>
    <dgm:cxn modelId="{F14B4E21-4E6F-453E-A8D7-11CE98BC403B}" srcId="{F3F0EA32-7357-425A-A74D-DE0B43E1A78F}" destId="{EFED3E15-33B5-4554-A94D-B08A647BA1F9}" srcOrd="3" destOrd="0" parTransId="{345245DC-4870-421A-86AE-06BF14CC5AF4}" sibTransId="{E8CD6334-926F-4A07-88EA-20BBCC979E42}"/>
    <dgm:cxn modelId="{517E382D-630C-4804-846A-6D3A7F66AE57}" type="presOf" srcId="{0BC3BC70-DAA1-41D6-B1CC-93A3AF79B118}" destId="{25B757B7-0079-4DA1-826C-C6FD490EC95C}" srcOrd="0" destOrd="0" presId="urn:microsoft.com/office/officeart/2005/8/layout/lProcess1"/>
    <dgm:cxn modelId="{3764D22E-40EF-4E3D-830B-8309250CA0DE}" srcId="{76C2F63B-E017-427A-8B2D-99DA33755F1C}" destId="{1B014F02-3C4B-4E4B-B599-B949AF551F07}" srcOrd="1" destOrd="0" parTransId="{803C041B-5BB9-4DFE-9345-F8C82DD493E7}" sibTransId="{C4BFC8C9-A7FB-4FE7-A3E5-D338D0871DB9}"/>
    <dgm:cxn modelId="{A10A1432-3D6E-431E-A985-CB9E15CD5C63}" type="presOf" srcId="{6859ED81-C3C7-4B8C-93BE-33B4773A28E7}" destId="{273EBA45-FE21-4185-8D3E-948BB39CB2E5}" srcOrd="0" destOrd="0" presId="urn:microsoft.com/office/officeart/2005/8/layout/lProcess1"/>
    <dgm:cxn modelId="{F3BBBB5F-E1EA-4BB9-A301-F879537A253F}" type="presOf" srcId="{D5AB2764-9A25-452F-A6F8-8CF0EFBB2CEE}" destId="{473ED5A4-64DE-42E3-8EC4-0AD4D0473983}" srcOrd="0" destOrd="0" presId="urn:microsoft.com/office/officeart/2005/8/layout/lProcess1"/>
    <dgm:cxn modelId="{92D50D48-6799-41C2-8099-BB0F4E60573A}" type="presOf" srcId="{FF29EE2F-A71C-4E1B-ABA3-ED86FF2D52B0}" destId="{FF085F65-F080-4636-8391-8FF8D6B9050D}" srcOrd="0" destOrd="0" presId="urn:microsoft.com/office/officeart/2005/8/layout/lProcess1"/>
    <dgm:cxn modelId="{FF62706A-B79D-41E4-92DA-524603127C18}" type="presOf" srcId="{E8CD6334-926F-4A07-88EA-20BBCC979E42}" destId="{BFC2EB91-E48D-4663-86E7-B307012F386D}" srcOrd="0" destOrd="0" presId="urn:microsoft.com/office/officeart/2005/8/layout/lProcess1"/>
    <dgm:cxn modelId="{01F33E4C-BCBB-4256-B425-E1D6D563C72B}" type="presOf" srcId="{0E1AB7C1-8955-4BBF-AA6F-A93BD802C496}" destId="{5C17610D-FC6E-47DE-A3EB-5BAF9D0EA3EA}" srcOrd="0" destOrd="0" presId="urn:microsoft.com/office/officeart/2005/8/layout/lProcess1"/>
    <dgm:cxn modelId="{0AF6F46E-B935-4270-8B69-38A0CADE4172}" type="presOf" srcId="{3C11CA3F-FEBF-4234-A8FA-F41758A37B46}" destId="{2803198E-A4AC-4209-BAEC-43B05416AACF}" srcOrd="0" destOrd="0" presId="urn:microsoft.com/office/officeart/2005/8/layout/lProcess1"/>
    <dgm:cxn modelId="{EE105873-6C82-4941-BCF4-4BDA08304F6B}" srcId="{76C2F63B-E017-427A-8B2D-99DA33755F1C}" destId="{6360168B-E8A8-4769-B786-1783AA7ED95F}" srcOrd="5" destOrd="0" parTransId="{8DC76412-4AEE-41CD-9B14-2175D72DB0AA}" sibTransId="{9CA6471B-B8CA-4D60-BD02-D794B62F5E68}"/>
    <dgm:cxn modelId="{645C6B55-49C8-497F-958C-0FBBA12821E6}" srcId="{F3F0EA32-7357-425A-A74D-DE0B43E1A78F}" destId="{511EA61B-41B8-4CDE-83B7-DDF04E5DE14C}" srcOrd="2" destOrd="0" parTransId="{9FD0F3A3-C517-4082-B564-E31C97560627}" sibTransId="{976BD8A7-BF0F-4EFF-AE4A-04C21CE6DEF1}"/>
    <dgm:cxn modelId="{57704D77-F7BF-40AF-9F87-02895DF77766}" type="presOf" srcId="{511EA61B-41B8-4CDE-83B7-DDF04E5DE14C}" destId="{023F85E2-B3A7-446F-B426-A41C9A3694ED}" srcOrd="0" destOrd="0" presId="urn:microsoft.com/office/officeart/2005/8/layout/lProcess1"/>
    <dgm:cxn modelId="{7AE7157F-E6B6-47BD-B14D-018AC055CC54}" type="presOf" srcId="{6360168B-E8A8-4769-B786-1783AA7ED95F}" destId="{465ACFC2-822E-4582-B809-CBD9F2085638}" srcOrd="0" destOrd="0" presId="urn:microsoft.com/office/officeart/2005/8/layout/lProcess1"/>
    <dgm:cxn modelId="{C1E30280-FAC1-46BB-B9E8-C3F3630BA2D5}" srcId="{76C2F63B-E017-427A-8B2D-99DA33755F1C}" destId="{E9D4DD6D-A7D5-4BA8-A8D1-3C076C34B2A6}" srcOrd="3" destOrd="0" parTransId="{2E14CE50-7532-41B8-9009-A5AEBF7FBECC}" sibTransId="{FF29EE2F-A71C-4E1B-ABA3-ED86FF2D52B0}"/>
    <dgm:cxn modelId="{5DB0FA80-BD59-4D88-8CE7-D7EC8AC6FA13}" type="presOf" srcId="{76C2F63B-E017-427A-8B2D-99DA33755F1C}" destId="{80975253-D104-4EFB-AADC-556C84402763}" srcOrd="0" destOrd="0" presId="urn:microsoft.com/office/officeart/2005/8/layout/lProcess1"/>
    <dgm:cxn modelId="{3625448E-2E33-4039-9720-B8FBED109814}" type="presOf" srcId="{EFED3E15-33B5-4554-A94D-B08A647BA1F9}" destId="{2927E216-7023-4579-9597-A328137C7657}" srcOrd="0" destOrd="0" presId="urn:microsoft.com/office/officeart/2005/8/layout/lProcess1"/>
    <dgm:cxn modelId="{C65B198F-B14F-4FF4-971C-60BE1FFC1EE2}" type="presOf" srcId="{71C492E9-EB33-4EF5-9A54-70B58727C852}" destId="{DFB6E62F-DBDC-483C-A367-897B3EA951DD}" srcOrd="0" destOrd="0" presId="urn:microsoft.com/office/officeart/2005/8/layout/lProcess1"/>
    <dgm:cxn modelId="{3E6E9D90-1F70-441E-AAC8-668B439B8523}" type="presOf" srcId="{76C3E927-47D3-489C-837B-55E1F45F95F8}" destId="{C7F239E8-1954-4773-845C-2FFCBDD3BEFF}" srcOrd="0" destOrd="0" presId="urn:microsoft.com/office/officeart/2005/8/layout/lProcess1"/>
    <dgm:cxn modelId="{48091097-BDBD-4258-95CB-0F9DF5EA3406}" type="presOf" srcId="{492F6568-D8EB-4D05-A089-9ED7C1B9B20A}" destId="{8DF53504-AC61-448A-8C68-462E4D5B8620}" srcOrd="0" destOrd="0" presId="urn:microsoft.com/office/officeart/2005/8/layout/lProcess1"/>
    <dgm:cxn modelId="{5725B8A1-5CEB-4206-9F64-8A36CEB85CC3}" srcId="{F3F0EA32-7357-425A-A74D-DE0B43E1A78F}" destId="{AD6144FF-8CC5-4D30-A4D6-A5A95DA8B86C}" srcOrd="4" destOrd="0" parTransId="{D992E822-BA2E-4B76-979C-A2129AF268B7}" sibTransId="{492F6568-D8EB-4D05-A089-9ED7C1B9B20A}"/>
    <dgm:cxn modelId="{89F73EA6-5D61-4F19-BE93-F1EB1DFEA9B3}" type="presOf" srcId="{97BAE2AC-BCF6-4D6B-B720-678ACFA23BBF}" destId="{AE82E19E-2909-441D-A3D5-4850D2E0FD6D}" srcOrd="0" destOrd="0" presId="urn:microsoft.com/office/officeart/2005/8/layout/lProcess1"/>
    <dgm:cxn modelId="{88A31EB9-8EE2-4943-97E2-369A31F7EE45}" srcId="{F3F0EA32-7357-425A-A74D-DE0B43E1A78F}" destId="{D5AB2764-9A25-452F-A6F8-8CF0EFBB2CEE}" srcOrd="0" destOrd="0" parTransId="{76C3E927-47D3-489C-837B-55E1F45F95F8}" sibTransId="{E5C30DEA-F2C1-46B9-995F-A760A96913DC}"/>
    <dgm:cxn modelId="{0AB75BC5-697D-428C-B94D-F613645E9396}" type="presOf" srcId="{1B014F02-3C4B-4E4B-B599-B949AF551F07}" destId="{A21688BD-CB60-40EA-87FA-039E8E165D19}" srcOrd="0" destOrd="0" presId="urn:microsoft.com/office/officeart/2005/8/layout/lProcess1"/>
    <dgm:cxn modelId="{866057CD-BCD8-45C3-814F-6EB480B01BF9}" type="presOf" srcId="{C4BFC8C9-A7FB-4FE7-A3E5-D338D0871DB9}" destId="{8814FA2A-F6D4-4263-BDB2-E9D8CC408F66}" srcOrd="0" destOrd="0" presId="urn:microsoft.com/office/officeart/2005/8/layout/lProcess1"/>
    <dgm:cxn modelId="{0648CED6-EAE2-4D1C-89E1-9FC4BFD1B764}" srcId="{0BC3BC70-DAA1-41D6-B1CC-93A3AF79B118}" destId="{76C2F63B-E017-427A-8B2D-99DA33755F1C}" srcOrd="1" destOrd="0" parTransId="{91D62099-43EF-47BB-B27D-700C5CC97122}" sibTransId="{D4B97117-925E-4785-AEE7-983D647CA80E}"/>
    <dgm:cxn modelId="{30D5F7D7-C26A-4989-A8C1-C951306039F1}" type="presOf" srcId="{F4CB50EC-4554-4AF3-B016-3B487B219A05}" destId="{829F6903-B916-4534-AABC-BDD28D535FB3}" srcOrd="0" destOrd="0" presId="urn:microsoft.com/office/officeart/2005/8/layout/lProcess1"/>
    <dgm:cxn modelId="{1FD75ED9-F613-45D9-A680-BEBF59057EA5}" srcId="{0BC3BC70-DAA1-41D6-B1CC-93A3AF79B118}" destId="{F3F0EA32-7357-425A-A74D-DE0B43E1A78F}" srcOrd="0" destOrd="0" parTransId="{8EB335C8-4F91-4D9F-8069-3CC4C0EE328D}" sibTransId="{F42DC04E-768E-473F-8A75-00235DD6468C}"/>
    <dgm:cxn modelId="{399ABAE3-FACA-4CFD-96FD-80784DD9BAD0}" type="presOf" srcId="{1BD89B67-1B25-4F46-A728-B6118207EBC5}" destId="{7C120D0B-562E-4B28-8EF7-C5B0F5E02143}" srcOrd="0" destOrd="0" presId="urn:microsoft.com/office/officeart/2005/8/layout/lProcess1"/>
    <dgm:cxn modelId="{85A3C8E5-2DBD-4DE7-8B26-D9E49C408252}" srcId="{76C2F63B-E017-427A-8B2D-99DA33755F1C}" destId="{97BAE2AC-BCF6-4D6B-B720-678ACFA23BBF}" srcOrd="4" destOrd="0" parTransId="{B460B856-9760-4A5E-96E0-0BD181E5BD4D}" sibTransId="{6C508038-02F1-4946-9AA0-C1387BAC1BCD}"/>
    <dgm:cxn modelId="{6353DDE8-D6D8-4126-B0AA-2E70B248A67E}" type="presOf" srcId="{6C508038-02F1-4946-9AA0-C1387BAC1BCD}" destId="{BD9AB3BD-7D81-4ED9-9F19-7F5E1AA3B2A1}" srcOrd="0" destOrd="0" presId="urn:microsoft.com/office/officeart/2005/8/layout/lProcess1"/>
    <dgm:cxn modelId="{EF46E6EA-039C-4774-B43F-5F0860769E20}" srcId="{F3F0EA32-7357-425A-A74D-DE0B43E1A78F}" destId="{4B94F673-61A1-4F44-A469-BA91CB8940D0}" srcOrd="5" destOrd="0" parTransId="{553EC284-9B63-49D4-9F89-9E0F7B58680E}" sibTransId="{460FFE90-BC14-4667-B3C6-3F883A76D745}"/>
    <dgm:cxn modelId="{E89A29EC-E04B-4B5B-AFF2-8AD48316F374}" type="presOf" srcId="{4B94F673-61A1-4F44-A469-BA91CB8940D0}" destId="{76AB5AFE-D6A0-4D79-B60A-F2C4D4C7432F}" srcOrd="0" destOrd="0" presId="urn:microsoft.com/office/officeart/2005/8/layout/lProcess1"/>
    <dgm:cxn modelId="{AB0CDEED-D3A1-4217-BE30-C6A1C55B553C}" type="presOf" srcId="{E9D4DD6D-A7D5-4BA8-A8D1-3C076C34B2A6}" destId="{9187A86A-4F3E-402C-B1D6-254CC2F00F54}" srcOrd="0" destOrd="0" presId="urn:microsoft.com/office/officeart/2005/8/layout/lProcess1"/>
    <dgm:cxn modelId="{7A61B6F7-4BD1-45DA-B0F5-1F99A5A0B117}" type="presOf" srcId="{A3544D53-284A-4146-8BA4-9FA939717A1C}" destId="{E2895549-A526-44D0-9092-8800A60C4537}" srcOrd="0" destOrd="0" presId="urn:microsoft.com/office/officeart/2005/8/layout/lProcess1"/>
    <dgm:cxn modelId="{D004C3F7-579E-46F0-9470-5B64A23AF1C3}" srcId="{76C2F63B-E017-427A-8B2D-99DA33755F1C}" destId="{1BD89B67-1B25-4F46-A728-B6118207EBC5}" srcOrd="2" destOrd="0" parTransId="{F57CCF79-98E1-409B-85A1-D6ED90FDCBC1}" sibTransId="{3C11CA3F-FEBF-4234-A8FA-F41758A37B46}"/>
    <dgm:cxn modelId="{AEA36DE1-7620-4278-91BF-E4F2BA095ECE}" type="presParOf" srcId="{25B757B7-0079-4DA1-826C-C6FD490EC95C}" destId="{5DCB202E-1B8E-445B-BAF8-2EB314BBAE9D}" srcOrd="0" destOrd="0" presId="urn:microsoft.com/office/officeart/2005/8/layout/lProcess1"/>
    <dgm:cxn modelId="{48B48BA8-3AD1-422D-87F8-3C6F3E04542E}" type="presParOf" srcId="{5DCB202E-1B8E-445B-BAF8-2EB314BBAE9D}" destId="{7DC4CC4E-B130-4ABA-B25E-026CC8B88055}" srcOrd="0" destOrd="0" presId="urn:microsoft.com/office/officeart/2005/8/layout/lProcess1"/>
    <dgm:cxn modelId="{90F4BA24-CCE8-4A0C-93C3-DDEE4CA18B54}" type="presParOf" srcId="{5DCB202E-1B8E-445B-BAF8-2EB314BBAE9D}" destId="{C7F239E8-1954-4773-845C-2FFCBDD3BEFF}" srcOrd="1" destOrd="0" presId="urn:microsoft.com/office/officeart/2005/8/layout/lProcess1"/>
    <dgm:cxn modelId="{5B8189AA-E1FF-45D8-A172-BDB9460B6434}" type="presParOf" srcId="{5DCB202E-1B8E-445B-BAF8-2EB314BBAE9D}" destId="{473ED5A4-64DE-42E3-8EC4-0AD4D0473983}" srcOrd="2" destOrd="0" presId="urn:microsoft.com/office/officeart/2005/8/layout/lProcess1"/>
    <dgm:cxn modelId="{390E94C7-035E-4909-B608-E333310BE39B}" type="presParOf" srcId="{5DCB202E-1B8E-445B-BAF8-2EB314BBAE9D}" destId="{920D006F-F9B7-49C2-B511-97EDB5C4820D}" srcOrd="3" destOrd="0" presId="urn:microsoft.com/office/officeart/2005/8/layout/lProcess1"/>
    <dgm:cxn modelId="{E3D9DF8A-C923-4DAA-984F-3EC9A41448F2}" type="presParOf" srcId="{5DCB202E-1B8E-445B-BAF8-2EB314BBAE9D}" destId="{273EBA45-FE21-4185-8D3E-948BB39CB2E5}" srcOrd="4" destOrd="0" presId="urn:microsoft.com/office/officeart/2005/8/layout/lProcess1"/>
    <dgm:cxn modelId="{9BF52C19-59FA-4F84-B759-1631E4D4FB7F}" type="presParOf" srcId="{5DCB202E-1B8E-445B-BAF8-2EB314BBAE9D}" destId="{829F6903-B916-4534-AABC-BDD28D535FB3}" srcOrd="5" destOrd="0" presId="urn:microsoft.com/office/officeart/2005/8/layout/lProcess1"/>
    <dgm:cxn modelId="{FB595756-8D1B-4E98-84A0-4C7EB7E5E7AF}" type="presParOf" srcId="{5DCB202E-1B8E-445B-BAF8-2EB314BBAE9D}" destId="{023F85E2-B3A7-446F-B426-A41C9A3694ED}" srcOrd="6" destOrd="0" presId="urn:microsoft.com/office/officeart/2005/8/layout/lProcess1"/>
    <dgm:cxn modelId="{F0453E92-991C-48CF-9628-948D1BE93161}" type="presParOf" srcId="{5DCB202E-1B8E-445B-BAF8-2EB314BBAE9D}" destId="{6F4405D8-B1E5-4A00-9EAE-EBC61A4797EA}" srcOrd="7" destOrd="0" presId="urn:microsoft.com/office/officeart/2005/8/layout/lProcess1"/>
    <dgm:cxn modelId="{AC7BAC32-DB8E-4347-8CA9-CB9B879CB131}" type="presParOf" srcId="{5DCB202E-1B8E-445B-BAF8-2EB314BBAE9D}" destId="{2927E216-7023-4579-9597-A328137C7657}" srcOrd="8" destOrd="0" presId="urn:microsoft.com/office/officeart/2005/8/layout/lProcess1"/>
    <dgm:cxn modelId="{B8B8CB45-069C-4BE4-823F-3D7C250B81E0}" type="presParOf" srcId="{5DCB202E-1B8E-445B-BAF8-2EB314BBAE9D}" destId="{BFC2EB91-E48D-4663-86E7-B307012F386D}" srcOrd="9" destOrd="0" presId="urn:microsoft.com/office/officeart/2005/8/layout/lProcess1"/>
    <dgm:cxn modelId="{3F1ADCB8-811C-43B6-BC62-0B7DE794652D}" type="presParOf" srcId="{5DCB202E-1B8E-445B-BAF8-2EB314BBAE9D}" destId="{EF2CBAEC-7967-45FE-9560-72E4D8AE15E7}" srcOrd="10" destOrd="0" presId="urn:microsoft.com/office/officeart/2005/8/layout/lProcess1"/>
    <dgm:cxn modelId="{66601182-DA1A-4A49-B312-D94FD24961C0}" type="presParOf" srcId="{5DCB202E-1B8E-445B-BAF8-2EB314BBAE9D}" destId="{8DF53504-AC61-448A-8C68-462E4D5B8620}" srcOrd="11" destOrd="0" presId="urn:microsoft.com/office/officeart/2005/8/layout/lProcess1"/>
    <dgm:cxn modelId="{7E1C9C0E-A80F-4033-A655-9E8B312636BC}" type="presParOf" srcId="{5DCB202E-1B8E-445B-BAF8-2EB314BBAE9D}" destId="{76AB5AFE-D6A0-4D79-B60A-F2C4D4C7432F}" srcOrd="12" destOrd="0" presId="urn:microsoft.com/office/officeart/2005/8/layout/lProcess1"/>
    <dgm:cxn modelId="{3D84635D-8C7A-431C-91D0-D5D59F448189}" type="presParOf" srcId="{25B757B7-0079-4DA1-826C-C6FD490EC95C}" destId="{F161C153-E515-4F2B-9D37-A7DC38623B93}" srcOrd="1" destOrd="0" presId="urn:microsoft.com/office/officeart/2005/8/layout/lProcess1"/>
    <dgm:cxn modelId="{E6686094-620B-41D1-8793-91C03B5087BA}" type="presParOf" srcId="{25B757B7-0079-4DA1-826C-C6FD490EC95C}" destId="{D3712D0D-DBC3-4FA0-9128-6BE92D73710F}" srcOrd="2" destOrd="0" presId="urn:microsoft.com/office/officeart/2005/8/layout/lProcess1"/>
    <dgm:cxn modelId="{1D40E671-FE96-41A7-93E1-06BB257FE34D}" type="presParOf" srcId="{D3712D0D-DBC3-4FA0-9128-6BE92D73710F}" destId="{80975253-D104-4EFB-AADC-556C84402763}" srcOrd="0" destOrd="0" presId="urn:microsoft.com/office/officeart/2005/8/layout/lProcess1"/>
    <dgm:cxn modelId="{A2DA8084-B537-491B-AED6-241A22FF4DE2}" type="presParOf" srcId="{D3712D0D-DBC3-4FA0-9128-6BE92D73710F}" destId="{5C17610D-FC6E-47DE-A3EB-5BAF9D0EA3EA}" srcOrd="1" destOrd="0" presId="urn:microsoft.com/office/officeart/2005/8/layout/lProcess1"/>
    <dgm:cxn modelId="{50ACA734-B053-4A73-B894-2377318974D9}" type="presParOf" srcId="{D3712D0D-DBC3-4FA0-9128-6BE92D73710F}" destId="{DFB6E62F-DBDC-483C-A367-897B3EA951DD}" srcOrd="2" destOrd="0" presId="urn:microsoft.com/office/officeart/2005/8/layout/lProcess1"/>
    <dgm:cxn modelId="{870936A6-5522-4FF9-839E-971AE0E29F93}" type="presParOf" srcId="{D3712D0D-DBC3-4FA0-9128-6BE92D73710F}" destId="{E2895549-A526-44D0-9092-8800A60C4537}" srcOrd="3" destOrd="0" presId="urn:microsoft.com/office/officeart/2005/8/layout/lProcess1"/>
    <dgm:cxn modelId="{0ADDA92C-E202-406D-BDD8-BF4217E5D260}" type="presParOf" srcId="{D3712D0D-DBC3-4FA0-9128-6BE92D73710F}" destId="{A21688BD-CB60-40EA-87FA-039E8E165D19}" srcOrd="4" destOrd="0" presId="urn:microsoft.com/office/officeart/2005/8/layout/lProcess1"/>
    <dgm:cxn modelId="{1227EEBD-679F-465B-A7C9-185C0DE7BA51}" type="presParOf" srcId="{D3712D0D-DBC3-4FA0-9128-6BE92D73710F}" destId="{8814FA2A-F6D4-4263-BDB2-E9D8CC408F66}" srcOrd="5" destOrd="0" presId="urn:microsoft.com/office/officeart/2005/8/layout/lProcess1"/>
    <dgm:cxn modelId="{53AE586C-BC29-425C-B18D-1D16BF52ECB5}" type="presParOf" srcId="{D3712D0D-DBC3-4FA0-9128-6BE92D73710F}" destId="{7C120D0B-562E-4B28-8EF7-C5B0F5E02143}" srcOrd="6" destOrd="0" presId="urn:microsoft.com/office/officeart/2005/8/layout/lProcess1"/>
    <dgm:cxn modelId="{009E6C5C-70B3-44D8-84A9-FA9CA949D6CD}" type="presParOf" srcId="{D3712D0D-DBC3-4FA0-9128-6BE92D73710F}" destId="{2803198E-A4AC-4209-BAEC-43B05416AACF}" srcOrd="7" destOrd="0" presId="urn:microsoft.com/office/officeart/2005/8/layout/lProcess1"/>
    <dgm:cxn modelId="{BCF9DF7F-18DE-4BF0-A6A5-976873F0CA28}" type="presParOf" srcId="{D3712D0D-DBC3-4FA0-9128-6BE92D73710F}" destId="{9187A86A-4F3E-402C-B1D6-254CC2F00F54}" srcOrd="8" destOrd="0" presId="urn:microsoft.com/office/officeart/2005/8/layout/lProcess1"/>
    <dgm:cxn modelId="{2F950414-33AE-4420-992A-50AAB2DB53E0}" type="presParOf" srcId="{D3712D0D-DBC3-4FA0-9128-6BE92D73710F}" destId="{FF085F65-F080-4636-8391-8FF8D6B9050D}" srcOrd="9" destOrd="0" presId="urn:microsoft.com/office/officeart/2005/8/layout/lProcess1"/>
    <dgm:cxn modelId="{4DD502EF-7F32-4E42-AF7C-787C4A9A2A8F}" type="presParOf" srcId="{D3712D0D-DBC3-4FA0-9128-6BE92D73710F}" destId="{AE82E19E-2909-441D-A3D5-4850D2E0FD6D}" srcOrd="10" destOrd="0" presId="urn:microsoft.com/office/officeart/2005/8/layout/lProcess1"/>
    <dgm:cxn modelId="{F6363B9A-D68F-4A34-905D-33E7129BD9FA}" type="presParOf" srcId="{D3712D0D-DBC3-4FA0-9128-6BE92D73710F}" destId="{BD9AB3BD-7D81-4ED9-9F19-7F5E1AA3B2A1}" srcOrd="11" destOrd="0" presId="urn:microsoft.com/office/officeart/2005/8/layout/lProcess1"/>
    <dgm:cxn modelId="{85777620-0EE7-44A3-87B0-87AFFB1F1BAC}" type="presParOf" srcId="{D3712D0D-DBC3-4FA0-9128-6BE92D73710F}" destId="{465ACFC2-822E-4582-B809-CBD9F2085638}" srcOrd="12"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A99504-3D01-4888-AD21-38001A837E6C}">
      <dsp:nvSpPr>
        <dsp:cNvPr id="0" name=""/>
        <dsp:cNvSpPr/>
      </dsp:nvSpPr>
      <dsp:spPr>
        <a:xfrm>
          <a:off x="1830" y="0"/>
          <a:ext cx="1796037" cy="3347303"/>
        </a:xfrm>
        <a:prstGeom prst="roundRect">
          <a:avLst>
            <a:gd name="adj" fmla="val 10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Full Board &amp; FDA-Regulated Expedited</a:t>
          </a:r>
        </a:p>
      </dsp:txBody>
      <dsp:txXfrm>
        <a:off x="1830" y="0"/>
        <a:ext cx="1796037" cy="1004190"/>
      </dsp:txXfrm>
    </dsp:sp>
    <dsp:sp modelId="{67E399A1-FD18-4070-A7AB-929BDBFB7C7D}">
      <dsp:nvSpPr>
        <dsp:cNvPr id="0" name=""/>
        <dsp:cNvSpPr/>
      </dsp:nvSpPr>
      <dsp:spPr>
        <a:xfrm>
          <a:off x="181434" y="1004190"/>
          <a:ext cx="1436829" cy="2175746"/>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en-US" sz="1900" kern="1200" dirty="0"/>
            <a:t>1 year minus 1 day</a:t>
          </a:r>
        </a:p>
      </dsp:txBody>
      <dsp:txXfrm>
        <a:off x="223517" y="1046273"/>
        <a:ext cx="1352663" cy="2091580"/>
      </dsp:txXfrm>
    </dsp:sp>
    <dsp:sp modelId="{9D4D8E83-B372-4152-9497-D92CD1CC11C3}">
      <dsp:nvSpPr>
        <dsp:cNvPr id="0" name=""/>
        <dsp:cNvSpPr/>
      </dsp:nvSpPr>
      <dsp:spPr>
        <a:xfrm>
          <a:off x="1932570" y="0"/>
          <a:ext cx="1796037" cy="3347303"/>
        </a:xfrm>
        <a:prstGeom prst="roundRect">
          <a:avLst>
            <a:gd name="adj" fmla="val 10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Expedited (</a:t>
          </a:r>
          <a:r>
            <a:rPr lang="en-US" sz="1500" b="1" i="1" kern="1200" dirty="0"/>
            <a:t>Pre-2018 Common Rule</a:t>
          </a:r>
          <a:r>
            <a:rPr lang="en-US" sz="1500" b="1" kern="1200" dirty="0"/>
            <a:t>)</a:t>
          </a:r>
        </a:p>
      </dsp:txBody>
      <dsp:txXfrm>
        <a:off x="1932570" y="0"/>
        <a:ext cx="1796037" cy="1004190"/>
      </dsp:txXfrm>
    </dsp:sp>
    <dsp:sp modelId="{88815562-32A5-4F7B-9A4F-2C35BA15CDEC}">
      <dsp:nvSpPr>
        <dsp:cNvPr id="0" name=""/>
        <dsp:cNvSpPr/>
      </dsp:nvSpPr>
      <dsp:spPr>
        <a:xfrm>
          <a:off x="2112174" y="1004190"/>
          <a:ext cx="1436829" cy="2175746"/>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en-US" sz="1900" kern="1200" dirty="0"/>
            <a:t>1 year minus 1 day, unless transitioned</a:t>
          </a:r>
        </a:p>
      </dsp:txBody>
      <dsp:txXfrm>
        <a:off x="2154257" y="1046273"/>
        <a:ext cx="1352663" cy="2091580"/>
      </dsp:txXfrm>
    </dsp:sp>
    <dsp:sp modelId="{6DE8FFBC-BF22-4080-BE08-14824FE0E486}">
      <dsp:nvSpPr>
        <dsp:cNvPr id="0" name=""/>
        <dsp:cNvSpPr/>
      </dsp:nvSpPr>
      <dsp:spPr>
        <a:xfrm>
          <a:off x="3863310" y="0"/>
          <a:ext cx="1796037" cy="3347303"/>
        </a:xfrm>
        <a:prstGeom prst="roundRect">
          <a:avLst>
            <a:gd name="adj" fmla="val 10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Expedited (</a:t>
          </a:r>
          <a:r>
            <a:rPr lang="en-US" sz="1500" b="1" i="1" kern="1200" dirty="0"/>
            <a:t>Post-2018 Common Rule</a:t>
          </a:r>
          <a:r>
            <a:rPr lang="en-US" sz="1500" b="1" kern="1200" dirty="0"/>
            <a:t>) &amp; Transitioned Pre-2018 Expedited</a:t>
          </a:r>
        </a:p>
      </dsp:txBody>
      <dsp:txXfrm>
        <a:off x="3863310" y="0"/>
        <a:ext cx="1796037" cy="1004190"/>
      </dsp:txXfrm>
    </dsp:sp>
    <dsp:sp modelId="{D1920661-FAA8-4141-A711-E3BA71CE743A}">
      <dsp:nvSpPr>
        <dsp:cNvPr id="0" name=""/>
        <dsp:cNvSpPr/>
      </dsp:nvSpPr>
      <dsp:spPr>
        <a:xfrm>
          <a:off x="4042914" y="1004190"/>
          <a:ext cx="1436829" cy="2175746"/>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en-US" sz="1900" kern="1200" dirty="0"/>
            <a:t>3 years minus 1 day</a:t>
          </a:r>
        </a:p>
      </dsp:txBody>
      <dsp:txXfrm>
        <a:off x="4084997" y="1046273"/>
        <a:ext cx="1352663" cy="2091580"/>
      </dsp:txXfrm>
    </dsp:sp>
    <dsp:sp modelId="{804524F5-7841-4F3D-B44A-C94371EAD269}">
      <dsp:nvSpPr>
        <dsp:cNvPr id="0" name=""/>
        <dsp:cNvSpPr/>
      </dsp:nvSpPr>
      <dsp:spPr>
        <a:xfrm>
          <a:off x="5794051" y="0"/>
          <a:ext cx="1796037" cy="3347303"/>
        </a:xfrm>
        <a:prstGeom prst="roundRect">
          <a:avLst>
            <a:gd name="adj" fmla="val 10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Exempt</a:t>
          </a:r>
        </a:p>
      </dsp:txBody>
      <dsp:txXfrm>
        <a:off x="5794051" y="0"/>
        <a:ext cx="1796037" cy="1004190"/>
      </dsp:txXfrm>
    </dsp:sp>
    <dsp:sp modelId="{79FC92AE-8DDA-404A-8BE9-BB95A554AD7A}">
      <dsp:nvSpPr>
        <dsp:cNvPr id="0" name=""/>
        <dsp:cNvSpPr/>
      </dsp:nvSpPr>
      <dsp:spPr>
        <a:xfrm>
          <a:off x="5973654" y="1004190"/>
          <a:ext cx="1436829" cy="2175746"/>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en-US" sz="1900" kern="1200" dirty="0"/>
            <a:t>3 years minus 1 day</a:t>
          </a:r>
        </a:p>
      </dsp:txBody>
      <dsp:txXfrm>
        <a:off x="6015737" y="1046273"/>
        <a:ext cx="1352663" cy="20915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AF3917-B71F-48CE-824D-0319118F2D8A}">
      <dsp:nvSpPr>
        <dsp:cNvPr id="0" name=""/>
        <dsp:cNvSpPr/>
      </dsp:nvSpPr>
      <dsp:spPr>
        <a:xfrm rot="5400000">
          <a:off x="-284146" y="285440"/>
          <a:ext cx="1894312" cy="1326018"/>
        </a:xfrm>
        <a:prstGeom prst="chevron">
          <a:avLst/>
        </a:prstGeom>
        <a:solidFill>
          <a:schemeClr val="accent4">
            <a:alpha val="90000"/>
            <a:hueOff val="0"/>
            <a:satOff val="0"/>
            <a:lumOff val="0"/>
            <a:alphaOff val="0"/>
          </a:schemeClr>
        </a:solidFill>
        <a:ln w="12700" cap="flat" cmpd="sng" algn="ctr">
          <a:solidFill>
            <a:schemeClr val="accent4">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b="1" kern="1200" dirty="0">
              <a:solidFill>
                <a:schemeClr val="tx1"/>
              </a:solidFill>
            </a:rPr>
            <a:t>CR Date</a:t>
          </a:r>
        </a:p>
      </dsp:txBody>
      <dsp:txXfrm rot="-5400000">
        <a:off x="1" y="664302"/>
        <a:ext cx="1326018" cy="568294"/>
      </dsp:txXfrm>
    </dsp:sp>
    <dsp:sp modelId="{1EA97082-5143-4A7A-9AFD-196D66AF723F}">
      <dsp:nvSpPr>
        <dsp:cNvPr id="0" name=""/>
        <dsp:cNvSpPr/>
      </dsp:nvSpPr>
      <dsp:spPr>
        <a:xfrm rot="5400000">
          <a:off x="2847264" y="-1519952"/>
          <a:ext cx="1231302" cy="4273795"/>
        </a:xfrm>
        <a:prstGeom prst="round2SameRect">
          <a:avLst/>
        </a:prstGeom>
        <a:solidFill>
          <a:schemeClr val="lt1">
            <a:alpha val="90000"/>
            <a:hueOff val="0"/>
            <a:satOff val="0"/>
            <a:lumOff val="0"/>
            <a:alphaOff val="0"/>
          </a:schemeClr>
        </a:solidFill>
        <a:ln w="12700" cap="flat" cmpd="sng" algn="ctr">
          <a:solidFill>
            <a:schemeClr val="accent4">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i="1" kern="1200" dirty="0"/>
            <a:t>X</a:t>
          </a:r>
          <a:r>
            <a:rPr lang="en-US" sz="1800" kern="1200" dirty="0"/>
            <a:t> years minus 1 day from last approval</a:t>
          </a:r>
        </a:p>
        <a:p>
          <a:pPr marL="171450" lvl="1" indent="-171450" algn="l" defTabSz="800100">
            <a:lnSpc>
              <a:spcPct val="90000"/>
            </a:lnSpc>
            <a:spcBef>
              <a:spcPct val="0"/>
            </a:spcBef>
            <a:spcAft>
              <a:spcPct val="15000"/>
            </a:spcAft>
            <a:buChar char="•"/>
          </a:pPr>
          <a:r>
            <a:rPr lang="en-US" sz="1800" kern="1200" dirty="0"/>
            <a:t>If the renewal is not approved by this date, the IRB approval is considered lapsed, and all study activities must stop</a:t>
          </a:r>
        </a:p>
      </dsp:txBody>
      <dsp:txXfrm rot="-5400000">
        <a:off x="1326018" y="61401"/>
        <a:ext cx="4213688" cy="1111088"/>
      </dsp:txXfrm>
    </dsp:sp>
    <dsp:sp modelId="{C6553763-A35D-4E93-8A24-96AB61B56270}">
      <dsp:nvSpPr>
        <dsp:cNvPr id="0" name=""/>
        <dsp:cNvSpPr/>
      </dsp:nvSpPr>
      <dsp:spPr>
        <a:xfrm rot="5400000">
          <a:off x="-284146" y="1889941"/>
          <a:ext cx="1894312" cy="1326018"/>
        </a:xfrm>
        <a:prstGeom prst="chevron">
          <a:avLst/>
        </a:prstGeom>
        <a:solidFill>
          <a:schemeClr val="accent4">
            <a:alpha val="90000"/>
            <a:hueOff val="0"/>
            <a:satOff val="0"/>
            <a:lumOff val="0"/>
            <a:alphaOff val="-40000"/>
          </a:schemeClr>
        </a:solidFill>
        <a:ln w="12700" cap="flat" cmpd="sng" algn="ctr">
          <a:solidFill>
            <a:schemeClr val="accent4">
              <a:alpha val="90000"/>
              <a:hueOff val="0"/>
              <a:satOff val="0"/>
              <a:lumOff val="0"/>
              <a:alphaOff val="-4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b="1" kern="1200" dirty="0">
              <a:solidFill>
                <a:schemeClr val="tx1"/>
              </a:solidFill>
            </a:rPr>
            <a:t>Expiration Date</a:t>
          </a:r>
        </a:p>
      </dsp:txBody>
      <dsp:txXfrm rot="-5400000">
        <a:off x="1" y="2268803"/>
        <a:ext cx="1326018" cy="568294"/>
      </dsp:txXfrm>
    </dsp:sp>
    <dsp:sp modelId="{DB709186-0351-4DA2-BA04-B1869AF8F1B7}">
      <dsp:nvSpPr>
        <dsp:cNvPr id="0" name=""/>
        <dsp:cNvSpPr/>
      </dsp:nvSpPr>
      <dsp:spPr>
        <a:xfrm rot="5400000">
          <a:off x="2847264" y="84548"/>
          <a:ext cx="1231302" cy="4273795"/>
        </a:xfrm>
        <a:prstGeom prst="round2SameRect">
          <a:avLst/>
        </a:prstGeom>
        <a:solidFill>
          <a:schemeClr val="lt1">
            <a:alpha val="90000"/>
            <a:hueOff val="0"/>
            <a:satOff val="0"/>
            <a:lumOff val="0"/>
            <a:alphaOff val="0"/>
          </a:schemeClr>
        </a:solidFill>
        <a:ln w="12700" cap="flat" cmpd="sng" algn="ctr">
          <a:solidFill>
            <a:schemeClr val="accent4">
              <a:alpha val="90000"/>
              <a:hueOff val="0"/>
              <a:satOff val="0"/>
              <a:lumOff val="0"/>
              <a:alphaOff val="-4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60 days after the CR Date</a:t>
          </a:r>
        </a:p>
        <a:p>
          <a:pPr marL="171450" lvl="1" indent="-171450" algn="l" defTabSz="800100">
            <a:lnSpc>
              <a:spcPct val="90000"/>
            </a:lnSpc>
            <a:spcBef>
              <a:spcPct val="0"/>
            </a:spcBef>
            <a:spcAft>
              <a:spcPct val="15000"/>
            </a:spcAft>
            <a:buChar char="•"/>
          </a:pPr>
          <a:r>
            <a:rPr lang="en-US" sz="1800" kern="1200" dirty="0"/>
            <a:t>If a renewal is not approved by this date, the study will be closed permanently</a:t>
          </a:r>
        </a:p>
      </dsp:txBody>
      <dsp:txXfrm rot="-5400000">
        <a:off x="1326018" y="1665902"/>
        <a:ext cx="4213688" cy="11110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C4CC4E-B130-4ABA-B25E-026CC8B88055}">
      <dsp:nvSpPr>
        <dsp:cNvPr id="0" name=""/>
        <dsp:cNvSpPr/>
      </dsp:nvSpPr>
      <dsp:spPr>
        <a:xfrm>
          <a:off x="1319572" y="496"/>
          <a:ext cx="1785937" cy="44648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b="1" kern="1200" dirty="0"/>
            <a:t>Before CR Date</a:t>
          </a:r>
        </a:p>
      </dsp:txBody>
      <dsp:txXfrm>
        <a:off x="1332649" y="13573"/>
        <a:ext cx="1759783" cy="420330"/>
      </dsp:txXfrm>
    </dsp:sp>
    <dsp:sp modelId="{C7F239E8-1954-4773-845C-2FFCBDD3BEFF}">
      <dsp:nvSpPr>
        <dsp:cNvPr id="0" name=""/>
        <dsp:cNvSpPr/>
      </dsp:nvSpPr>
      <dsp:spPr>
        <a:xfrm rot="5400000">
          <a:off x="2173473" y="486047"/>
          <a:ext cx="78134" cy="78134"/>
        </a:xfrm>
        <a:prstGeom prst="rightArrow">
          <a:avLst>
            <a:gd name="adj1" fmla="val 667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3ED5A4-64DE-42E3-8EC4-0AD4D0473983}">
      <dsp:nvSpPr>
        <dsp:cNvPr id="0" name=""/>
        <dsp:cNvSpPr/>
      </dsp:nvSpPr>
      <dsp:spPr>
        <a:xfrm>
          <a:off x="1319572" y="603250"/>
          <a:ext cx="1785937" cy="446484"/>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60 days</a:t>
          </a:r>
        </a:p>
      </dsp:txBody>
      <dsp:txXfrm>
        <a:off x="1332649" y="616327"/>
        <a:ext cx="1759783" cy="420330"/>
      </dsp:txXfrm>
    </dsp:sp>
    <dsp:sp modelId="{920D006F-F9B7-49C2-B511-97EDB5C4820D}">
      <dsp:nvSpPr>
        <dsp:cNvPr id="0" name=""/>
        <dsp:cNvSpPr/>
      </dsp:nvSpPr>
      <dsp:spPr>
        <a:xfrm rot="5400000">
          <a:off x="2173473" y="1088801"/>
          <a:ext cx="78134" cy="78134"/>
        </a:xfrm>
        <a:prstGeom prst="rightArrow">
          <a:avLst>
            <a:gd name="adj1" fmla="val 667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73EBA45-FE21-4185-8D3E-948BB39CB2E5}">
      <dsp:nvSpPr>
        <dsp:cNvPr id="0" name=""/>
        <dsp:cNvSpPr/>
      </dsp:nvSpPr>
      <dsp:spPr>
        <a:xfrm>
          <a:off x="1319572" y="1206003"/>
          <a:ext cx="1785937" cy="446484"/>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45 days</a:t>
          </a:r>
        </a:p>
      </dsp:txBody>
      <dsp:txXfrm>
        <a:off x="1332649" y="1219080"/>
        <a:ext cx="1759783" cy="420330"/>
      </dsp:txXfrm>
    </dsp:sp>
    <dsp:sp modelId="{829F6903-B916-4534-AABC-BDD28D535FB3}">
      <dsp:nvSpPr>
        <dsp:cNvPr id="0" name=""/>
        <dsp:cNvSpPr/>
      </dsp:nvSpPr>
      <dsp:spPr>
        <a:xfrm rot="5400000">
          <a:off x="2173473" y="1691555"/>
          <a:ext cx="78134" cy="78134"/>
        </a:xfrm>
        <a:prstGeom prst="rightArrow">
          <a:avLst>
            <a:gd name="adj1" fmla="val 667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3F85E2-B3A7-446F-B426-A41C9A3694ED}">
      <dsp:nvSpPr>
        <dsp:cNvPr id="0" name=""/>
        <dsp:cNvSpPr/>
      </dsp:nvSpPr>
      <dsp:spPr>
        <a:xfrm>
          <a:off x="1319572" y="1808757"/>
          <a:ext cx="1785937" cy="446484"/>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30 days</a:t>
          </a:r>
        </a:p>
      </dsp:txBody>
      <dsp:txXfrm>
        <a:off x="1332649" y="1821834"/>
        <a:ext cx="1759783" cy="420330"/>
      </dsp:txXfrm>
    </dsp:sp>
    <dsp:sp modelId="{6F4405D8-B1E5-4A00-9EAE-EBC61A4797EA}">
      <dsp:nvSpPr>
        <dsp:cNvPr id="0" name=""/>
        <dsp:cNvSpPr/>
      </dsp:nvSpPr>
      <dsp:spPr>
        <a:xfrm rot="5400000">
          <a:off x="2173473" y="2294309"/>
          <a:ext cx="78134" cy="78134"/>
        </a:xfrm>
        <a:prstGeom prst="rightArrow">
          <a:avLst>
            <a:gd name="adj1" fmla="val 667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927E216-7023-4579-9597-A328137C7657}">
      <dsp:nvSpPr>
        <dsp:cNvPr id="0" name=""/>
        <dsp:cNvSpPr/>
      </dsp:nvSpPr>
      <dsp:spPr>
        <a:xfrm>
          <a:off x="1319572" y="2411511"/>
          <a:ext cx="1785937" cy="446484"/>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15 days</a:t>
          </a:r>
        </a:p>
      </dsp:txBody>
      <dsp:txXfrm>
        <a:off x="1332649" y="2424588"/>
        <a:ext cx="1759783" cy="420330"/>
      </dsp:txXfrm>
    </dsp:sp>
    <dsp:sp modelId="{BFC2EB91-E48D-4663-86E7-B307012F386D}">
      <dsp:nvSpPr>
        <dsp:cNvPr id="0" name=""/>
        <dsp:cNvSpPr/>
      </dsp:nvSpPr>
      <dsp:spPr>
        <a:xfrm rot="5400000">
          <a:off x="2173473" y="2897063"/>
          <a:ext cx="78134" cy="78134"/>
        </a:xfrm>
        <a:prstGeom prst="rightArrow">
          <a:avLst>
            <a:gd name="adj1" fmla="val 667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2CBAEC-7967-45FE-9560-72E4D8AE15E7}">
      <dsp:nvSpPr>
        <dsp:cNvPr id="0" name=""/>
        <dsp:cNvSpPr/>
      </dsp:nvSpPr>
      <dsp:spPr>
        <a:xfrm>
          <a:off x="1319572" y="3014265"/>
          <a:ext cx="1785937" cy="446484"/>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7 days</a:t>
          </a:r>
        </a:p>
      </dsp:txBody>
      <dsp:txXfrm>
        <a:off x="1332649" y="3027342"/>
        <a:ext cx="1759783" cy="420330"/>
      </dsp:txXfrm>
    </dsp:sp>
    <dsp:sp modelId="{8DF53504-AC61-448A-8C68-462E4D5B8620}">
      <dsp:nvSpPr>
        <dsp:cNvPr id="0" name=""/>
        <dsp:cNvSpPr/>
      </dsp:nvSpPr>
      <dsp:spPr>
        <a:xfrm rot="5400000">
          <a:off x="2173473" y="3499817"/>
          <a:ext cx="78134" cy="78134"/>
        </a:xfrm>
        <a:prstGeom prst="rightArrow">
          <a:avLst>
            <a:gd name="adj1" fmla="val 667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6AB5AFE-D6A0-4D79-B60A-F2C4D4C7432F}">
      <dsp:nvSpPr>
        <dsp:cNvPr id="0" name=""/>
        <dsp:cNvSpPr/>
      </dsp:nvSpPr>
      <dsp:spPr>
        <a:xfrm>
          <a:off x="1319572" y="3617019"/>
          <a:ext cx="1785937" cy="446484"/>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1 day</a:t>
          </a:r>
        </a:p>
      </dsp:txBody>
      <dsp:txXfrm>
        <a:off x="1332649" y="3630096"/>
        <a:ext cx="1759783" cy="420330"/>
      </dsp:txXfrm>
    </dsp:sp>
    <dsp:sp modelId="{80975253-D104-4EFB-AADC-556C84402763}">
      <dsp:nvSpPr>
        <dsp:cNvPr id="0" name=""/>
        <dsp:cNvSpPr/>
      </dsp:nvSpPr>
      <dsp:spPr>
        <a:xfrm>
          <a:off x="3355541" y="496"/>
          <a:ext cx="1785937" cy="44648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b="1" kern="1200" dirty="0"/>
            <a:t>After Lapse</a:t>
          </a:r>
        </a:p>
      </dsp:txBody>
      <dsp:txXfrm>
        <a:off x="3368618" y="13573"/>
        <a:ext cx="1759783" cy="420330"/>
      </dsp:txXfrm>
    </dsp:sp>
    <dsp:sp modelId="{5C17610D-FC6E-47DE-A3EB-5BAF9D0EA3EA}">
      <dsp:nvSpPr>
        <dsp:cNvPr id="0" name=""/>
        <dsp:cNvSpPr/>
      </dsp:nvSpPr>
      <dsp:spPr>
        <a:xfrm rot="5400000">
          <a:off x="4209442" y="486047"/>
          <a:ext cx="78134" cy="78134"/>
        </a:xfrm>
        <a:prstGeom prst="rightArrow">
          <a:avLst>
            <a:gd name="adj1" fmla="val 667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FB6E62F-DBDC-483C-A367-897B3EA951DD}">
      <dsp:nvSpPr>
        <dsp:cNvPr id="0" name=""/>
        <dsp:cNvSpPr/>
      </dsp:nvSpPr>
      <dsp:spPr>
        <a:xfrm>
          <a:off x="3355541" y="603249"/>
          <a:ext cx="1785937" cy="446484"/>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1 day</a:t>
          </a:r>
        </a:p>
      </dsp:txBody>
      <dsp:txXfrm>
        <a:off x="3368618" y="616326"/>
        <a:ext cx="1759783" cy="420330"/>
      </dsp:txXfrm>
    </dsp:sp>
    <dsp:sp modelId="{E2895549-A526-44D0-9092-8800A60C4537}">
      <dsp:nvSpPr>
        <dsp:cNvPr id="0" name=""/>
        <dsp:cNvSpPr/>
      </dsp:nvSpPr>
      <dsp:spPr>
        <a:xfrm rot="5400000">
          <a:off x="4209442" y="1088801"/>
          <a:ext cx="78134" cy="78134"/>
        </a:xfrm>
        <a:prstGeom prst="rightArrow">
          <a:avLst>
            <a:gd name="adj1" fmla="val 667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21688BD-CB60-40EA-87FA-039E8E165D19}">
      <dsp:nvSpPr>
        <dsp:cNvPr id="0" name=""/>
        <dsp:cNvSpPr/>
      </dsp:nvSpPr>
      <dsp:spPr>
        <a:xfrm>
          <a:off x="3355541" y="1206003"/>
          <a:ext cx="1785937" cy="446484"/>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7 days</a:t>
          </a:r>
        </a:p>
      </dsp:txBody>
      <dsp:txXfrm>
        <a:off x="3368618" y="1219080"/>
        <a:ext cx="1759783" cy="420330"/>
      </dsp:txXfrm>
    </dsp:sp>
    <dsp:sp modelId="{8814FA2A-F6D4-4263-BDB2-E9D8CC408F66}">
      <dsp:nvSpPr>
        <dsp:cNvPr id="0" name=""/>
        <dsp:cNvSpPr/>
      </dsp:nvSpPr>
      <dsp:spPr>
        <a:xfrm rot="5400000">
          <a:off x="4209442" y="1691555"/>
          <a:ext cx="78134" cy="78134"/>
        </a:xfrm>
        <a:prstGeom prst="rightArrow">
          <a:avLst>
            <a:gd name="adj1" fmla="val 667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C120D0B-562E-4B28-8EF7-C5B0F5E02143}">
      <dsp:nvSpPr>
        <dsp:cNvPr id="0" name=""/>
        <dsp:cNvSpPr/>
      </dsp:nvSpPr>
      <dsp:spPr>
        <a:xfrm>
          <a:off x="3355541" y="1808757"/>
          <a:ext cx="1785937" cy="446484"/>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15 days</a:t>
          </a:r>
        </a:p>
      </dsp:txBody>
      <dsp:txXfrm>
        <a:off x="3368618" y="1821834"/>
        <a:ext cx="1759783" cy="420330"/>
      </dsp:txXfrm>
    </dsp:sp>
    <dsp:sp modelId="{2803198E-A4AC-4209-BAEC-43B05416AACF}">
      <dsp:nvSpPr>
        <dsp:cNvPr id="0" name=""/>
        <dsp:cNvSpPr/>
      </dsp:nvSpPr>
      <dsp:spPr>
        <a:xfrm rot="5400000">
          <a:off x="4209442" y="2294309"/>
          <a:ext cx="78134" cy="78134"/>
        </a:xfrm>
        <a:prstGeom prst="rightArrow">
          <a:avLst>
            <a:gd name="adj1" fmla="val 667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187A86A-4F3E-402C-B1D6-254CC2F00F54}">
      <dsp:nvSpPr>
        <dsp:cNvPr id="0" name=""/>
        <dsp:cNvSpPr/>
      </dsp:nvSpPr>
      <dsp:spPr>
        <a:xfrm>
          <a:off x="3355541" y="2411511"/>
          <a:ext cx="1785937" cy="446484"/>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30 days</a:t>
          </a:r>
        </a:p>
      </dsp:txBody>
      <dsp:txXfrm>
        <a:off x="3368618" y="2424588"/>
        <a:ext cx="1759783" cy="420330"/>
      </dsp:txXfrm>
    </dsp:sp>
    <dsp:sp modelId="{FF085F65-F080-4636-8391-8FF8D6B9050D}">
      <dsp:nvSpPr>
        <dsp:cNvPr id="0" name=""/>
        <dsp:cNvSpPr/>
      </dsp:nvSpPr>
      <dsp:spPr>
        <a:xfrm rot="5400000">
          <a:off x="4209442" y="2897063"/>
          <a:ext cx="78134" cy="78134"/>
        </a:xfrm>
        <a:prstGeom prst="rightArrow">
          <a:avLst>
            <a:gd name="adj1" fmla="val 667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E82E19E-2909-441D-A3D5-4850D2E0FD6D}">
      <dsp:nvSpPr>
        <dsp:cNvPr id="0" name=""/>
        <dsp:cNvSpPr/>
      </dsp:nvSpPr>
      <dsp:spPr>
        <a:xfrm>
          <a:off x="3355541" y="3014265"/>
          <a:ext cx="1785937" cy="446484"/>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45 days</a:t>
          </a:r>
        </a:p>
      </dsp:txBody>
      <dsp:txXfrm>
        <a:off x="3368618" y="3027342"/>
        <a:ext cx="1759783" cy="420330"/>
      </dsp:txXfrm>
    </dsp:sp>
    <dsp:sp modelId="{BD9AB3BD-7D81-4ED9-9F19-7F5E1AA3B2A1}">
      <dsp:nvSpPr>
        <dsp:cNvPr id="0" name=""/>
        <dsp:cNvSpPr/>
      </dsp:nvSpPr>
      <dsp:spPr>
        <a:xfrm rot="5400000">
          <a:off x="4209442" y="3499817"/>
          <a:ext cx="78134" cy="78134"/>
        </a:xfrm>
        <a:prstGeom prst="rightArrow">
          <a:avLst>
            <a:gd name="adj1" fmla="val 667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65ACFC2-822E-4582-B809-CBD9F2085638}">
      <dsp:nvSpPr>
        <dsp:cNvPr id="0" name=""/>
        <dsp:cNvSpPr/>
      </dsp:nvSpPr>
      <dsp:spPr>
        <a:xfrm>
          <a:off x="3355541" y="3617019"/>
          <a:ext cx="1785937" cy="446484"/>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59 days</a:t>
          </a:r>
        </a:p>
      </dsp:txBody>
      <dsp:txXfrm>
        <a:off x="3368618" y="3630096"/>
        <a:ext cx="1759783" cy="420330"/>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722401-3F72-4344-9C83-C50AB8BBE217}" type="datetimeFigureOut">
              <a:rPr lang="en-US" smtClean="0"/>
              <a:t>3/1/2023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7B9EF-02E5-489C-B016-F6FCD3E89101}" type="slidenum">
              <a:rPr lang="en-US" smtClean="0"/>
              <a:t>‹#›</a:t>
            </a:fld>
            <a:endParaRPr lang="en-US"/>
          </a:p>
        </p:txBody>
      </p:sp>
    </p:spTree>
    <p:extLst>
      <p:ext uri="{BB962C8B-B14F-4D97-AF65-F5344CB8AC3E}">
        <p14:creationId xmlns:p14="http://schemas.microsoft.com/office/powerpoint/2010/main" val="653830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1</a:t>
            </a:fld>
            <a:endParaRPr lang="en-US"/>
          </a:p>
        </p:txBody>
      </p:sp>
    </p:spTree>
    <p:extLst>
      <p:ext uri="{BB962C8B-B14F-4D97-AF65-F5344CB8AC3E}">
        <p14:creationId xmlns:p14="http://schemas.microsoft.com/office/powerpoint/2010/main" val="4095065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been in Kuali long enough that almost all study amendments should be in Kuali. They can be accessed by looking at the older versions of the study record. </a:t>
            </a:r>
          </a:p>
        </p:txBody>
      </p:sp>
      <p:sp>
        <p:nvSpPr>
          <p:cNvPr id="4" name="Slide Number Placeholder 3"/>
          <p:cNvSpPr>
            <a:spLocks noGrp="1"/>
          </p:cNvSpPr>
          <p:nvPr>
            <p:ph type="sldNum" sz="quarter" idx="5"/>
          </p:nvPr>
        </p:nvSpPr>
        <p:spPr/>
        <p:txBody>
          <a:bodyPr/>
          <a:lstStyle/>
          <a:p>
            <a:fld id="{BC87B9EF-02E5-489C-B016-F6FCD3E89101}" type="slidenum">
              <a:rPr lang="en-US" smtClean="0"/>
              <a:t>12</a:t>
            </a:fld>
            <a:endParaRPr lang="en-US"/>
          </a:p>
        </p:txBody>
      </p:sp>
    </p:spTree>
    <p:extLst>
      <p:ext uri="{BB962C8B-B14F-4D97-AF65-F5344CB8AC3E}">
        <p14:creationId xmlns:p14="http://schemas.microsoft.com/office/powerpoint/2010/main" val="1388250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13</a:t>
            </a:fld>
            <a:endParaRPr lang="en-US"/>
          </a:p>
        </p:txBody>
      </p:sp>
    </p:spTree>
    <p:extLst>
      <p:ext uri="{BB962C8B-B14F-4D97-AF65-F5344CB8AC3E}">
        <p14:creationId xmlns:p14="http://schemas.microsoft.com/office/powerpoint/2010/main" val="32007667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14</a:t>
            </a:fld>
            <a:endParaRPr lang="en-US"/>
          </a:p>
        </p:txBody>
      </p:sp>
    </p:spTree>
    <p:extLst>
      <p:ext uri="{BB962C8B-B14F-4D97-AF65-F5344CB8AC3E}">
        <p14:creationId xmlns:p14="http://schemas.microsoft.com/office/powerpoint/2010/main" val="33917071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15</a:t>
            </a:fld>
            <a:endParaRPr lang="en-US"/>
          </a:p>
        </p:txBody>
      </p:sp>
    </p:spTree>
    <p:extLst>
      <p:ext uri="{BB962C8B-B14F-4D97-AF65-F5344CB8AC3E}">
        <p14:creationId xmlns:p14="http://schemas.microsoft.com/office/powerpoint/2010/main" val="429642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16</a:t>
            </a:fld>
            <a:endParaRPr lang="en-US"/>
          </a:p>
        </p:txBody>
      </p:sp>
    </p:spTree>
    <p:extLst>
      <p:ext uri="{BB962C8B-B14F-4D97-AF65-F5344CB8AC3E}">
        <p14:creationId xmlns:p14="http://schemas.microsoft.com/office/powerpoint/2010/main" val="2541281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17</a:t>
            </a:fld>
            <a:endParaRPr lang="en-US"/>
          </a:p>
        </p:txBody>
      </p:sp>
    </p:spTree>
    <p:extLst>
      <p:ext uri="{BB962C8B-B14F-4D97-AF65-F5344CB8AC3E}">
        <p14:creationId xmlns:p14="http://schemas.microsoft.com/office/powerpoint/2010/main" val="2567176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3</a:t>
            </a:fld>
            <a:endParaRPr lang="en-US"/>
          </a:p>
        </p:txBody>
      </p:sp>
    </p:spTree>
    <p:extLst>
      <p:ext uri="{BB962C8B-B14F-4D97-AF65-F5344CB8AC3E}">
        <p14:creationId xmlns:p14="http://schemas.microsoft.com/office/powerpoint/2010/main" val="277522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4</a:t>
            </a:fld>
            <a:endParaRPr lang="en-US"/>
          </a:p>
        </p:txBody>
      </p:sp>
    </p:spTree>
    <p:extLst>
      <p:ext uri="{BB962C8B-B14F-4D97-AF65-F5344CB8AC3E}">
        <p14:creationId xmlns:p14="http://schemas.microsoft.com/office/powerpoint/2010/main" val="3775834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5</a:t>
            </a:fld>
            <a:endParaRPr lang="en-US"/>
          </a:p>
        </p:txBody>
      </p:sp>
    </p:spTree>
    <p:extLst>
      <p:ext uri="{BB962C8B-B14F-4D97-AF65-F5344CB8AC3E}">
        <p14:creationId xmlns:p14="http://schemas.microsoft.com/office/powerpoint/2010/main" val="2478559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6</a:t>
            </a:fld>
            <a:endParaRPr lang="en-US"/>
          </a:p>
        </p:txBody>
      </p:sp>
    </p:spTree>
    <p:extLst>
      <p:ext uri="{BB962C8B-B14F-4D97-AF65-F5344CB8AC3E}">
        <p14:creationId xmlns:p14="http://schemas.microsoft.com/office/powerpoint/2010/main" val="3545078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61D7C"/>
                </a:solidFill>
                <a:effectLst/>
                <a:latin typeface="Arial" panose="020B0604020202020204" pitchFamily="34" charset="0"/>
              </a:rPr>
              <a:t>Investigators are strongly encouraged to devise an additional system for ensuring the submission of continuing reviews. Suggestions include setting reminder notices in electronic calendars and frequent meetings with study staff to review expiration dates. </a:t>
            </a:r>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7</a:t>
            </a:fld>
            <a:endParaRPr lang="en-US"/>
          </a:p>
        </p:txBody>
      </p:sp>
    </p:spTree>
    <p:extLst>
      <p:ext uri="{BB962C8B-B14F-4D97-AF65-F5344CB8AC3E}">
        <p14:creationId xmlns:p14="http://schemas.microsoft.com/office/powerpoint/2010/main" val="2094163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8</a:t>
            </a:fld>
            <a:endParaRPr lang="en-US"/>
          </a:p>
        </p:txBody>
      </p:sp>
    </p:spTree>
    <p:extLst>
      <p:ext uri="{BB962C8B-B14F-4D97-AF65-F5344CB8AC3E}">
        <p14:creationId xmlns:p14="http://schemas.microsoft.com/office/powerpoint/2010/main" val="2142476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Should match Submission Type</a:t>
            </a:r>
          </a:p>
          <a:p>
            <a:pPr marL="285750" marR="0" lvl="0" indent="-285750">
              <a:lnSpc>
                <a:spcPct val="107000"/>
              </a:lnSpc>
              <a:spcBef>
                <a:spcPts val="0"/>
              </a:spcBef>
              <a:spcAft>
                <a:spcPts val="8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If Submission Type = Renew, response to question = Renew</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If Submission Type = Renew/Amend, response to question = Renew/Amend</a:t>
            </a:r>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10</a:t>
            </a:fld>
            <a:endParaRPr lang="en-US"/>
          </a:p>
        </p:txBody>
      </p:sp>
    </p:spTree>
    <p:extLst>
      <p:ext uri="{BB962C8B-B14F-4D97-AF65-F5344CB8AC3E}">
        <p14:creationId xmlns:p14="http://schemas.microsoft.com/office/powerpoint/2010/main" val="3084086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11</a:t>
            </a:fld>
            <a:endParaRPr lang="en-US"/>
          </a:p>
        </p:txBody>
      </p:sp>
    </p:spTree>
    <p:extLst>
      <p:ext uri="{BB962C8B-B14F-4D97-AF65-F5344CB8AC3E}">
        <p14:creationId xmlns:p14="http://schemas.microsoft.com/office/powerpoint/2010/main" val="3556112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498224" y="6353940"/>
            <a:ext cx="2057400" cy="365125"/>
          </a:xfrm>
        </p:spPr>
        <p:txBody>
          <a:bodyPr/>
          <a:lstStyle>
            <a:lvl1pPr algn="r">
              <a:defRPr/>
            </a:lvl1pPr>
          </a:lstStyle>
          <a:p>
            <a:r>
              <a:rPr lang="en-US"/>
              <a:t>Spring 2021</a:t>
            </a:r>
            <a:endParaRPr lang="en-US" dirty="0"/>
          </a:p>
        </p:txBody>
      </p:sp>
      <p:sp>
        <p:nvSpPr>
          <p:cNvPr id="5" name="Footer Placeholder 4"/>
          <p:cNvSpPr>
            <a:spLocks noGrp="1"/>
          </p:cNvSpPr>
          <p:nvPr>
            <p:ph type="ftr" sz="quarter" idx="11"/>
          </p:nvPr>
        </p:nvSpPr>
        <p:spPr>
          <a:xfrm>
            <a:off x="506475" y="6353941"/>
            <a:ext cx="3540007" cy="365125"/>
          </a:xfrm>
        </p:spPr>
        <p:txBody>
          <a:bodyPr/>
          <a:lstStyle>
            <a:lvl1pPr algn="l">
              <a:defRPr/>
            </a:lvl1pPr>
          </a:lstStyle>
          <a:p>
            <a:r>
              <a:rPr lang="en-US"/>
              <a:t>INTER 260 Responsible Conduct of Research</a:t>
            </a:r>
            <a:endParaRPr lang="en-US" dirty="0"/>
          </a:p>
        </p:txBody>
      </p:sp>
      <p:sp>
        <p:nvSpPr>
          <p:cNvPr id="6" name="Slide Number Placeholder 5"/>
          <p:cNvSpPr>
            <a:spLocks noGrp="1"/>
          </p:cNvSpPr>
          <p:nvPr>
            <p:ph type="sldNum" sz="quarter" idx="12"/>
          </p:nvPr>
        </p:nvSpPr>
        <p:spPr>
          <a:xfrm>
            <a:off x="4172612" y="6353941"/>
            <a:ext cx="614202" cy="365125"/>
          </a:xfrm>
        </p:spPr>
        <p:txBody>
          <a:bodyPr/>
          <a:lstStyle>
            <a:lvl1pPr algn="ctr">
              <a:defRPr/>
            </a:lvl1pPr>
          </a:lstStyle>
          <a:p>
            <a:fld id="{FC90DB9D-1392-4FC2-903F-60147DD10F4C}" type="slidenum">
              <a:rPr lang="en-US" smtClean="0"/>
              <a:pPr/>
              <a:t>‹#›</a:t>
            </a:fld>
            <a:endParaRPr lang="en-US" dirty="0"/>
          </a:p>
        </p:txBody>
      </p:sp>
    </p:spTree>
    <p:extLst>
      <p:ext uri="{BB962C8B-B14F-4D97-AF65-F5344CB8AC3E}">
        <p14:creationId xmlns:p14="http://schemas.microsoft.com/office/powerpoint/2010/main" val="3451785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414601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68799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endParaRPr lang="en-US" dirty="0"/>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661543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68525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2675582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Spring 2021</a:t>
            </a:r>
          </a:p>
        </p:txBody>
      </p:sp>
      <p:sp>
        <p:nvSpPr>
          <p:cNvPr id="8" name="Footer Placeholder 7"/>
          <p:cNvSpPr>
            <a:spLocks noGrp="1"/>
          </p:cNvSpPr>
          <p:nvPr>
            <p:ph type="ftr" sz="quarter" idx="11"/>
          </p:nvPr>
        </p:nvSpPr>
        <p:spPr/>
        <p:txBody>
          <a:bodyPr/>
          <a:lstStyle/>
          <a:p>
            <a:r>
              <a:rPr lang="en-US"/>
              <a:t>INTER 260 Responsible Conduct of Research</a:t>
            </a:r>
          </a:p>
        </p:txBody>
      </p:sp>
      <p:sp>
        <p:nvSpPr>
          <p:cNvPr id="9" name="Slide Number Placeholder 8"/>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217808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Spring 2021</a:t>
            </a:r>
            <a:endParaRPr lang="en-US" dirty="0"/>
          </a:p>
        </p:txBody>
      </p:sp>
      <p:sp>
        <p:nvSpPr>
          <p:cNvPr id="4" name="Footer Placeholder 3"/>
          <p:cNvSpPr>
            <a:spLocks noGrp="1"/>
          </p:cNvSpPr>
          <p:nvPr>
            <p:ph type="ftr" sz="quarter" idx="11"/>
          </p:nvPr>
        </p:nvSpPr>
        <p:spPr/>
        <p:txBody>
          <a:bodyPr/>
          <a:lstStyle/>
          <a:p>
            <a:r>
              <a:rPr lang="en-US"/>
              <a:t>INTER 260 Responsible Conduct of Research</a:t>
            </a:r>
          </a:p>
        </p:txBody>
      </p:sp>
      <p:sp>
        <p:nvSpPr>
          <p:cNvPr id="5" name="Slide Number Placeholder 4"/>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788252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Spring 2021</a:t>
            </a:r>
          </a:p>
        </p:txBody>
      </p:sp>
      <p:sp>
        <p:nvSpPr>
          <p:cNvPr id="3" name="Footer Placeholder 2"/>
          <p:cNvSpPr>
            <a:spLocks noGrp="1"/>
          </p:cNvSpPr>
          <p:nvPr>
            <p:ph type="ftr" sz="quarter" idx="11"/>
          </p:nvPr>
        </p:nvSpPr>
        <p:spPr/>
        <p:txBody>
          <a:bodyPr/>
          <a:lstStyle/>
          <a:p>
            <a:r>
              <a:rPr lang="en-US"/>
              <a:t>INTER 260 Responsible Conduct of Research</a:t>
            </a:r>
          </a:p>
        </p:txBody>
      </p:sp>
      <p:sp>
        <p:nvSpPr>
          <p:cNvPr id="4" name="Slide Number Placeholder 3"/>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2863119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326482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886217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theme" Target="../theme/theme2.xml"/><Relationship Id="rId4" Type="http://schemas.openxmlformats.org/officeDocument/2006/relationships/image" Target="../media/image4.emf"/></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theme" Target="../theme/theme3.xml"/><Relationship Id="rId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517723" y="63644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Spring 2021</a:t>
            </a:r>
            <a:endParaRPr lang="en-US" dirty="0"/>
          </a:p>
        </p:txBody>
      </p:sp>
      <p:sp>
        <p:nvSpPr>
          <p:cNvPr id="5" name="Footer Placeholder 4"/>
          <p:cNvSpPr>
            <a:spLocks noGrp="1"/>
          </p:cNvSpPr>
          <p:nvPr>
            <p:ph type="ftr" sz="quarter" idx="3"/>
          </p:nvPr>
        </p:nvSpPr>
        <p:spPr>
          <a:xfrm>
            <a:off x="628649" y="6364453"/>
            <a:ext cx="3554468"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INTER 260 Responsible Conduct of Research</a:t>
            </a:r>
            <a:endParaRPr lang="en-US" dirty="0"/>
          </a:p>
        </p:txBody>
      </p:sp>
      <p:sp>
        <p:nvSpPr>
          <p:cNvPr id="6" name="Slide Number Placeholder 5"/>
          <p:cNvSpPr>
            <a:spLocks noGrp="1"/>
          </p:cNvSpPr>
          <p:nvPr>
            <p:ph type="sldNum" sz="quarter" idx="4"/>
          </p:nvPr>
        </p:nvSpPr>
        <p:spPr>
          <a:xfrm>
            <a:off x="4275418" y="6364453"/>
            <a:ext cx="61156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FC90DB9D-1392-4FC2-903F-60147DD10F4C}" type="slidenum">
              <a:rPr lang="en-US" smtClean="0"/>
              <a:pPr/>
              <a:t>‹#›</a:t>
            </a:fld>
            <a:endParaRPr lang="en-US" dirty="0"/>
          </a:p>
        </p:txBody>
      </p:sp>
    </p:spTree>
    <p:extLst>
      <p:ext uri="{BB962C8B-B14F-4D97-AF65-F5344CB8AC3E}">
        <p14:creationId xmlns:p14="http://schemas.microsoft.com/office/powerpoint/2010/main" val="35220836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Box 6">
            <a:extLst>
              <a:ext uri="{FF2B5EF4-FFF2-40B4-BE49-F238E27FC236}">
                <a16:creationId xmlns:a16="http://schemas.microsoft.com/office/drawing/2014/main" id="{25E5A597-9309-B84B-8BE2-ECB66C76CABE}"/>
              </a:ext>
            </a:extLst>
          </p:cNvPr>
          <p:cNvSpPr txBox="1">
            <a:spLocks noChangeArrowheads="1"/>
          </p:cNvSpPr>
          <p:nvPr/>
        </p:nvSpPr>
        <p:spPr bwMode="auto">
          <a:xfrm>
            <a:off x="266700" y="5307013"/>
            <a:ext cx="185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57200" y="5254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Project Title</a:t>
            </a:r>
          </a:p>
        </p:txBody>
      </p:sp>
      <p:sp>
        <p:nvSpPr>
          <p:cNvPr id="1028" name="Text Placeholder 2"/>
          <p:cNvSpPr>
            <a:spLocks noGrp="1"/>
          </p:cNvSpPr>
          <p:nvPr>
            <p:ph type="body" idx="1"/>
          </p:nvPr>
        </p:nvSpPr>
        <p:spPr bwMode="auto">
          <a:xfrm>
            <a:off x="457200" y="1808163"/>
            <a:ext cx="8229600" cy="252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Lorem Ipsum</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73800" y="0"/>
            <a:ext cx="2870200" cy="237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599113"/>
            <a:ext cx="9170988" cy="132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8300" y="6019800"/>
            <a:ext cx="17462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4304503"/>
      </p:ext>
    </p:extLst>
  </p:cSld>
  <p:clrMap bg1="lt1" tx1="dk1" bg2="lt2" tx2="dk2" accent1="accent1" accent2="accent2" accent3="accent3" accent4="accent4" accent5="accent5" accent6="accent6" hlink="hlink" folHlink="folHlink"/>
  <p:hf hdr="0"/>
  <p:txStyles>
    <p:titleStyle>
      <a:lvl1pPr algn="l" defTabSz="457200" rtl="0" eaLnBrk="0" fontAlgn="base" hangingPunct="0">
        <a:spcBef>
          <a:spcPct val="0"/>
        </a:spcBef>
        <a:spcAft>
          <a:spcPct val="0"/>
        </a:spcAft>
        <a:defRPr sz="5000" kern="1200">
          <a:solidFill>
            <a:srgbClr val="C28220"/>
          </a:solidFill>
          <a:latin typeface="Georgia"/>
          <a:ea typeface="Georgia" panose="02040502050405020303" pitchFamily="18" charset="0"/>
          <a:cs typeface="Georgia"/>
        </a:defRPr>
      </a:lvl1pPr>
      <a:lvl2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2pPr>
      <a:lvl3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3pPr>
      <a:lvl4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4pPr>
      <a:lvl5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5pPr>
      <a:lvl6pPr marL="4572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6pPr>
      <a:lvl7pPr marL="9144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7pPr>
      <a:lvl8pPr marL="13716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8pPr>
      <a:lvl9pPr marL="18288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200" kern="1200">
          <a:solidFill>
            <a:srgbClr val="2D637F"/>
          </a:solidFill>
          <a:latin typeface="Lucida Grande"/>
          <a:ea typeface="Lucida Grande"/>
          <a:cs typeface="Lucida Grande"/>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2D637F"/>
          </a:solidFill>
          <a:latin typeface="Lucida Grande"/>
          <a:ea typeface="Lucida Grande"/>
          <a:cs typeface="Lucida Grande"/>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2D637F"/>
          </a:solidFill>
          <a:latin typeface="Lucida Grande"/>
          <a:ea typeface="Lucida Grande"/>
          <a:cs typeface="Lucida Grande"/>
        </a:defRPr>
      </a:lvl3pPr>
      <a:lvl4pPr marL="1600200" indent="-228600" algn="l" defTabSz="457200" rtl="0" eaLnBrk="0" fontAlgn="base" hangingPunct="0">
        <a:spcBef>
          <a:spcPct val="20000"/>
        </a:spcBef>
        <a:spcAft>
          <a:spcPct val="0"/>
        </a:spcAft>
        <a:buFont typeface="Arial" panose="020B0604020202020204" pitchFamily="34" charset="0"/>
        <a:buChar char="–"/>
        <a:defRPr sz="1600" kern="1200">
          <a:solidFill>
            <a:srgbClr val="2D637F"/>
          </a:solidFill>
          <a:latin typeface="Lucida Grande"/>
          <a:ea typeface="Lucida Grande"/>
          <a:cs typeface="Lucida Grande"/>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2D637F"/>
          </a:solidFill>
          <a:latin typeface="Lucida Grande"/>
          <a:ea typeface="Lucida Grande"/>
          <a:cs typeface="Lucida Grand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Box 6">
            <a:extLst>
              <a:ext uri="{FF2B5EF4-FFF2-40B4-BE49-F238E27FC236}">
                <a16:creationId xmlns:a16="http://schemas.microsoft.com/office/drawing/2014/main" id="{25E5A597-9309-B84B-8BE2-ECB66C76CABE}"/>
              </a:ext>
            </a:extLst>
          </p:cNvPr>
          <p:cNvSpPr txBox="1">
            <a:spLocks noChangeArrowheads="1"/>
          </p:cNvSpPr>
          <p:nvPr/>
        </p:nvSpPr>
        <p:spPr bwMode="auto">
          <a:xfrm>
            <a:off x="266700" y="5307013"/>
            <a:ext cx="185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57200" y="5254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Project Title</a:t>
            </a:r>
          </a:p>
        </p:txBody>
      </p:sp>
      <p:sp>
        <p:nvSpPr>
          <p:cNvPr id="1028" name="Text Placeholder 2"/>
          <p:cNvSpPr>
            <a:spLocks noGrp="1"/>
          </p:cNvSpPr>
          <p:nvPr>
            <p:ph type="body" idx="1"/>
          </p:nvPr>
        </p:nvSpPr>
        <p:spPr bwMode="auto">
          <a:xfrm>
            <a:off x="457200" y="1808163"/>
            <a:ext cx="8229600" cy="252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Lorem Ipsum</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73800" y="0"/>
            <a:ext cx="2870200" cy="237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599113"/>
            <a:ext cx="9170988" cy="132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8300" y="6019800"/>
            <a:ext cx="17462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4844264"/>
      </p:ext>
    </p:extLst>
  </p:cSld>
  <p:clrMap bg1="lt1" tx1="dk1" bg2="lt2" tx2="dk2" accent1="accent1" accent2="accent2" accent3="accent3" accent4="accent4" accent5="accent5" accent6="accent6" hlink="hlink" folHlink="folHlink"/>
  <p:hf hdr="0"/>
  <p:txStyles>
    <p:titleStyle>
      <a:lvl1pPr algn="l" defTabSz="457200" rtl="0" eaLnBrk="0" fontAlgn="base" hangingPunct="0">
        <a:spcBef>
          <a:spcPct val="0"/>
        </a:spcBef>
        <a:spcAft>
          <a:spcPct val="0"/>
        </a:spcAft>
        <a:defRPr sz="5000" kern="1200">
          <a:solidFill>
            <a:srgbClr val="C28220"/>
          </a:solidFill>
          <a:latin typeface="Georgia"/>
          <a:ea typeface="Georgia" panose="02040502050405020303" pitchFamily="18" charset="0"/>
          <a:cs typeface="Georgia"/>
        </a:defRPr>
      </a:lvl1pPr>
      <a:lvl2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2pPr>
      <a:lvl3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3pPr>
      <a:lvl4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4pPr>
      <a:lvl5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5pPr>
      <a:lvl6pPr marL="4572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6pPr>
      <a:lvl7pPr marL="9144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7pPr>
      <a:lvl8pPr marL="13716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8pPr>
      <a:lvl9pPr marL="18288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200" kern="1200">
          <a:solidFill>
            <a:srgbClr val="2D637F"/>
          </a:solidFill>
          <a:latin typeface="Lucida Grande"/>
          <a:ea typeface="Lucida Grande"/>
          <a:cs typeface="Lucida Grande"/>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2D637F"/>
          </a:solidFill>
          <a:latin typeface="Lucida Grande"/>
          <a:ea typeface="Lucida Grande"/>
          <a:cs typeface="Lucida Grande"/>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2D637F"/>
          </a:solidFill>
          <a:latin typeface="Lucida Grande"/>
          <a:ea typeface="Lucida Grande"/>
          <a:cs typeface="Lucida Grande"/>
        </a:defRPr>
      </a:lvl3pPr>
      <a:lvl4pPr marL="1600200" indent="-228600" algn="l" defTabSz="457200" rtl="0" eaLnBrk="0" fontAlgn="base" hangingPunct="0">
        <a:spcBef>
          <a:spcPct val="20000"/>
        </a:spcBef>
        <a:spcAft>
          <a:spcPct val="0"/>
        </a:spcAft>
        <a:buFont typeface="Arial" panose="020B0604020202020204" pitchFamily="34" charset="0"/>
        <a:buChar char="–"/>
        <a:defRPr sz="1600" kern="1200">
          <a:solidFill>
            <a:srgbClr val="2D637F"/>
          </a:solidFill>
          <a:latin typeface="Lucida Grande"/>
          <a:ea typeface="Lucida Grande"/>
          <a:cs typeface="Lucida Grande"/>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2D637F"/>
          </a:solidFill>
          <a:latin typeface="Lucida Grande"/>
          <a:ea typeface="Lucida Grande"/>
          <a:cs typeface="Lucida Grand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picture containing icon&#10;&#10;Description automatically generated">
            <a:extLst>
              <a:ext uri="{FF2B5EF4-FFF2-40B4-BE49-F238E27FC236}">
                <a16:creationId xmlns:a16="http://schemas.microsoft.com/office/drawing/2014/main" id="{D347E9FF-E7A9-59F6-C9A5-B625E678C2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6977" y="1119116"/>
            <a:ext cx="5465765" cy="2213635"/>
          </a:xfrm>
          <a:prstGeom prst="rect">
            <a:avLst/>
          </a:prstGeom>
        </p:spPr>
      </p:pic>
      <p:sp>
        <p:nvSpPr>
          <p:cNvPr id="12" name="Right Triangle 1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966978" y="3429000"/>
            <a:ext cx="6691254" cy="1713305"/>
          </a:xfrm>
        </p:spPr>
        <p:txBody>
          <a:bodyPr anchor="b">
            <a:normAutofit/>
          </a:bodyPr>
          <a:lstStyle/>
          <a:p>
            <a:pPr algn="l"/>
            <a:r>
              <a:rPr lang="en-US" sz="3300" b="1" dirty="0"/>
              <a:t>CONTINUING REVIEW / RENEWALS</a:t>
            </a:r>
            <a:br>
              <a:rPr lang="en-US" sz="3300" b="1" dirty="0"/>
            </a:br>
            <a:endParaRPr lang="en-US" sz="3300" b="1" dirty="0"/>
          </a:p>
        </p:txBody>
      </p:sp>
      <p:sp>
        <p:nvSpPr>
          <p:cNvPr id="3" name="Subtitle 2"/>
          <p:cNvSpPr>
            <a:spLocks noGrp="1"/>
          </p:cNvSpPr>
          <p:nvPr>
            <p:ph type="subTitle" idx="1"/>
          </p:nvPr>
        </p:nvSpPr>
        <p:spPr>
          <a:xfrm>
            <a:off x="966977" y="5142305"/>
            <a:ext cx="5490973" cy="753165"/>
          </a:xfrm>
        </p:spPr>
        <p:txBody>
          <a:bodyPr anchor="t">
            <a:normAutofit/>
          </a:bodyPr>
          <a:lstStyle/>
          <a:p>
            <a:pPr algn="l"/>
            <a:r>
              <a:rPr lang="en-US" dirty="0"/>
              <a:t>MARCH 1</a:t>
            </a:r>
            <a:r>
              <a:rPr lang="en-US"/>
              <a:t>, 2023</a:t>
            </a:r>
            <a:endParaRPr lang="en-US" dirty="0"/>
          </a:p>
        </p:txBody>
      </p:sp>
    </p:spTree>
    <p:extLst>
      <p:ext uri="{BB962C8B-B14F-4D97-AF65-F5344CB8AC3E}">
        <p14:creationId xmlns:p14="http://schemas.microsoft.com/office/powerpoint/2010/main" val="1061016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fontScale="90000"/>
          </a:bodyPr>
          <a:lstStyle/>
          <a:p>
            <a:pPr algn="ctr"/>
            <a:r>
              <a:rPr lang="en-US" dirty="0">
                <a:solidFill>
                  <a:schemeClr val="bg1"/>
                </a:solidFill>
              </a:rPr>
              <a:t>Study Type &amp; Status: </a:t>
            </a:r>
            <a:br>
              <a:rPr lang="en-US" dirty="0">
                <a:solidFill>
                  <a:schemeClr val="bg1"/>
                </a:solidFill>
              </a:rPr>
            </a:br>
            <a:r>
              <a:rPr lang="en-US" dirty="0">
                <a:solidFill>
                  <a:schemeClr val="bg1"/>
                </a:solidFill>
              </a:rPr>
              <a:t>Renewal Option</a:t>
            </a:r>
          </a:p>
        </p:txBody>
      </p:sp>
      <p:sp>
        <p:nvSpPr>
          <p:cNvPr id="4" name="Slide Number Placeholder 3"/>
          <p:cNvSpPr>
            <a:spLocks noGrp="1"/>
          </p:cNvSpPr>
          <p:nvPr>
            <p:ph type="sldNum" sz="quarter" idx="12"/>
          </p:nvPr>
        </p:nvSpPr>
        <p:spPr/>
        <p:txBody>
          <a:bodyPr/>
          <a:lstStyle/>
          <a:p>
            <a:fld id="{FC90DB9D-1392-4FC2-903F-60147DD10F4C}" type="slidenum">
              <a:rPr lang="en-US" smtClean="0"/>
              <a:t>10</a:t>
            </a:fld>
            <a:endParaRPr lang="en-US" dirty="0"/>
          </a:p>
        </p:txBody>
      </p:sp>
      <p:sp>
        <p:nvSpPr>
          <p:cNvPr id="9" name="TextBox 8">
            <a:extLst>
              <a:ext uri="{FF2B5EF4-FFF2-40B4-BE49-F238E27FC236}">
                <a16:creationId xmlns:a16="http://schemas.microsoft.com/office/drawing/2014/main" id="{FDCBA198-82F8-D320-87D2-68877CF8116E}"/>
              </a:ext>
            </a:extLst>
          </p:cNvPr>
          <p:cNvSpPr txBox="1"/>
          <p:nvPr/>
        </p:nvSpPr>
        <p:spPr>
          <a:xfrm>
            <a:off x="483781" y="1299040"/>
            <a:ext cx="8176437" cy="2646878"/>
          </a:xfrm>
          <a:prstGeom prst="rect">
            <a:avLst/>
          </a:prstGeom>
          <a:noFill/>
        </p:spPr>
        <p:txBody>
          <a:bodyPr wrap="square">
            <a:spAutoFit/>
          </a:bodyPr>
          <a:lstStyle/>
          <a:p>
            <a:r>
              <a:rPr lang="en-US" sz="2400" dirty="0"/>
              <a:t>Which renewal option did you select when initiating this submission?</a:t>
            </a:r>
          </a:p>
          <a:p>
            <a:pPr marL="342900" indent="-342900">
              <a:buFont typeface="Wingdings" panose="05000000000000000000" pitchFamily="2" charset="2"/>
              <a:buChar char="q"/>
            </a:pPr>
            <a:r>
              <a:rPr lang="en-US" sz="2400" dirty="0"/>
              <a:t>Renew</a:t>
            </a:r>
          </a:p>
          <a:p>
            <a:pPr marL="342900" indent="-342900">
              <a:buFont typeface="Wingdings" panose="05000000000000000000" pitchFamily="2" charset="2"/>
              <a:buChar char="q"/>
            </a:pPr>
            <a:r>
              <a:rPr lang="en-US" sz="2400" dirty="0"/>
              <a:t>Renew &amp; Amend</a:t>
            </a:r>
          </a:p>
          <a:p>
            <a:endParaRPr lang="en-US" sz="2400" i="1" dirty="0"/>
          </a:p>
          <a:p>
            <a:r>
              <a:rPr lang="en-US" sz="2000" b="1" i="1" dirty="0">
                <a:solidFill>
                  <a:srgbClr val="FF0000"/>
                </a:solidFill>
              </a:rPr>
              <a:t>TIPS:</a:t>
            </a:r>
          </a:p>
          <a:p>
            <a:pPr marL="342900" indent="-342900">
              <a:buFont typeface="Arial" panose="020B0604020202020204" pitchFamily="34" charset="0"/>
              <a:buChar char="•"/>
            </a:pPr>
            <a:r>
              <a:rPr lang="en-US" sz="2200" i="1" dirty="0"/>
              <a:t>Study Team response should match the submission type.</a:t>
            </a:r>
          </a:p>
        </p:txBody>
      </p:sp>
    </p:spTree>
    <p:extLst>
      <p:ext uri="{BB962C8B-B14F-4D97-AF65-F5344CB8AC3E}">
        <p14:creationId xmlns:p14="http://schemas.microsoft.com/office/powerpoint/2010/main" val="1421813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a:bodyPr>
          <a:lstStyle/>
          <a:p>
            <a:pPr algn="ctr"/>
            <a:r>
              <a:rPr lang="en-US" dirty="0">
                <a:solidFill>
                  <a:schemeClr val="bg1"/>
                </a:solidFill>
              </a:rPr>
              <a:t>Data Protection</a:t>
            </a:r>
          </a:p>
        </p:txBody>
      </p:sp>
      <p:sp>
        <p:nvSpPr>
          <p:cNvPr id="4" name="Slide Number Placeholder 3"/>
          <p:cNvSpPr>
            <a:spLocks noGrp="1"/>
          </p:cNvSpPr>
          <p:nvPr>
            <p:ph type="sldNum" sz="quarter" idx="12"/>
          </p:nvPr>
        </p:nvSpPr>
        <p:spPr/>
        <p:txBody>
          <a:bodyPr/>
          <a:lstStyle/>
          <a:p>
            <a:fld id="{FC90DB9D-1392-4FC2-903F-60147DD10F4C}" type="slidenum">
              <a:rPr lang="en-US" smtClean="0"/>
              <a:t>11</a:t>
            </a:fld>
            <a:endParaRPr lang="en-US" dirty="0"/>
          </a:p>
        </p:txBody>
      </p:sp>
      <p:sp>
        <p:nvSpPr>
          <p:cNvPr id="6" name="TextBox 5">
            <a:extLst>
              <a:ext uri="{FF2B5EF4-FFF2-40B4-BE49-F238E27FC236}">
                <a16:creationId xmlns:a16="http://schemas.microsoft.com/office/drawing/2014/main" id="{F1941E27-30B5-8C41-056E-0EC7032E01F5}"/>
              </a:ext>
            </a:extLst>
          </p:cNvPr>
          <p:cNvSpPr txBox="1"/>
          <p:nvPr/>
        </p:nvSpPr>
        <p:spPr>
          <a:xfrm>
            <a:off x="483781" y="1299040"/>
            <a:ext cx="8176437" cy="2954655"/>
          </a:xfrm>
          <a:prstGeom prst="rect">
            <a:avLst/>
          </a:prstGeom>
          <a:noFill/>
        </p:spPr>
        <p:txBody>
          <a:bodyPr wrap="square">
            <a:spAutoFit/>
          </a:bodyPr>
          <a:lstStyle/>
          <a:p>
            <a:r>
              <a:rPr lang="en-US" sz="2400" dirty="0"/>
              <a:t>Does this study involve the collection and storage of protected health information/HIPAA identifiers as defined here?</a:t>
            </a:r>
          </a:p>
          <a:p>
            <a:pPr marL="342900" indent="-342900">
              <a:buFont typeface="Wingdings" panose="05000000000000000000" pitchFamily="2" charset="2"/>
              <a:buChar char="q"/>
            </a:pPr>
            <a:r>
              <a:rPr lang="en-US" sz="2400" dirty="0"/>
              <a:t>Yes </a:t>
            </a:r>
          </a:p>
          <a:p>
            <a:pPr marL="342900" indent="-342900">
              <a:buFont typeface="Wingdings" panose="05000000000000000000" pitchFamily="2" charset="2"/>
              <a:buChar char="q"/>
            </a:pPr>
            <a:r>
              <a:rPr lang="en-US" sz="2400" dirty="0"/>
              <a:t>No</a:t>
            </a:r>
          </a:p>
          <a:p>
            <a:pPr marL="342900" indent="-342900">
              <a:buFont typeface="Wingdings" panose="05000000000000000000" pitchFamily="2" charset="2"/>
              <a:buChar char="q"/>
            </a:pPr>
            <a:endParaRPr lang="en-US" sz="2200" dirty="0"/>
          </a:p>
          <a:p>
            <a:r>
              <a:rPr lang="en-US" sz="2200" b="1" i="1" dirty="0">
                <a:solidFill>
                  <a:srgbClr val="FF0000"/>
                </a:solidFill>
              </a:rPr>
              <a:t>TIPS:</a:t>
            </a:r>
            <a:endParaRPr lang="en-US" sz="2200" i="1" dirty="0"/>
          </a:p>
          <a:p>
            <a:pPr marL="342900" indent="-342900">
              <a:buFont typeface="Arial" panose="020B0604020202020204" pitchFamily="34" charset="0"/>
              <a:buChar char="•"/>
            </a:pPr>
            <a:r>
              <a:rPr lang="en-US" sz="2200" i="1" dirty="0"/>
              <a:t>If the study team is collecting a HIPAA Authorization, then the response to this question should be “Yes”.</a:t>
            </a:r>
          </a:p>
        </p:txBody>
      </p:sp>
    </p:spTree>
    <p:extLst>
      <p:ext uri="{BB962C8B-B14F-4D97-AF65-F5344CB8AC3E}">
        <p14:creationId xmlns:p14="http://schemas.microsoft.com/office/powerpoint/2010/main" val="2211431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fontScale="90000"/>
          </a:bodyPr>
          <a:lstStyle/>
          <a:p>
            <a:pPr algn="ctr"/>
            <a:r>
              <a:rPr lang="en-US" dirty="0">
                <a:solidFill>
                  <a:schemeClr val="bg1"/>
                </a:solidFill>
              </a:rPr>
              <a:t>Study Personnel &amp; Modifications: </a:t>
            </a:r>
            <a:br>
              <a:rPr lang="en-US" dirty="0">
                <a:solidFill>
                  <a:schemeClr val="bg1"/>
                </a:solidFill>
              </a:rPr>
            </a:br>
            <a:r>
              <a:rPr lang="en-US" dirty="0">
                <a:solidFill>
                  <a:schemeClr val="bg1"/>
                </a:solidFill>
              </a:rPr>
              <a:t>Approved Modifications</a:t>
            </a:r>
          </a:p>
        </p:txBody>
      </p:sp>
      <p:sp>
        <p:nvSpPr>
          <p:cNvPr id="4" name="Slide Number Placeholder 3"/>
          <p:cNvSpPr>
            <a:spLocks noGrp="1"/>
          </p:cNvSpPr>
          <p:nvPr>
            <p:ph type="sldNum" sz="quarter" idx="12"/>
          </p:nvPr>
        </p:nvSpPr>
        <p:spPr/>
        <p:txBody>
          <a:bodyPr/>
          <a:lstStyle/>
          <a:p>
            <a:fld id="{FC90DB9D-1392-4FC2-903F-60147DD10F4C}" type="slidenum">
              <a:rPr lang="en-US" smtClean="0"/>
              <a:t>12</a:t>
            </a:fld>
            <a:endParaRPr lang="en-US" dirty="0"/>
          </a:p>
        </p:txBody>
      </p:sp>
      <p:sp>
        <p:nvSpPr>
          <p:cNvPr id="6" name="TextBox 5">
            <a:extLst>
              <a:ext uri="{FF2B5EF4-FFF2-40B4-BE49-F238E27FC236}">
                <a16:creationId xmlns:a16="http://schemas.microsoft.com/office/drawing/2014/main" id="{F298AFF2-5D08-5F44-5ACB-83B55BC27699}"/>
              </a:ext>
            </a:extLst>
          </p:cNvPr>
          <p:cNvSpPr txBox="1"/>
          <p:nvPr/>
        </p:nvSpPr>
        <p:spPr>
          <a:xfrm>
            <a:off x="483781" y="1299040"/>
            <a:ext cx="8176437" cy="2923877"/>
          </a:xfrm>
          <a:prstGeom prst="rect">
            <a:avLst/>
          </a:prstGeom>
          <a:noFill/>
        </p:spPr>
        <p:txBody>
          <a:bodyPr wrap="square">
            <a:spAutoFit/>
          </a:bodyPr>
          <a:lstStyle/>
          <a:p>
            <a:r>
              <a:rPr lang="en-US" sz="2400" dirty="0"/>
              <a:t>List and briefly summarize each IRB-approved modification to the study (to funding, personnel, procedures, key documents, etc.) during the most recent approval period.</a:t>
            </a:r>
          </a:p>
          <a:p>
            <a:endParaRPr lang="en-US" sz="2200" dirty="0"/>
          </a:p>
          <a:p>
            <a:r>
              <a:rPr lang="en-US" sz="2200" b="1" i="1" dirty="0">
                <a:solidFill>
                  <a:srgbClr val="FF0000"/>
                </a:solidFill>
              </a:rPr>
              <a:t>TIPS:</a:t>
            </a:r>
            <a:endParaRPr lang="en-US" sz="2200" i="1" dirty="0"/>
          </a:p>
          <a:p>
            <a:pPr marL="342900" indent="-342900">
              <a:buFont typeface="Arial" panose="020B0604020202020204" pitchFamily="34" charset="0"/>
              <a:buChar char="•"/>
            </a:pPr>
            <a:r>
              <a:rPr lang="en-US" sz="2200" i="1" dirty="0"/>
              <a:t>Only amendments approved since the last renewal should be listed</a:t>
            </a:r>
          </a:p>
          <a:p>
            <a:pPr marL="342900" indent="-342900">
              <a:buFont typeface="Arial" panose="020B0604020202020204" pitchFamily="34" charset="0"/>
              <a:buChar char="•"/>
            </a:pPr>
            <a:r>
              <a:rPr lang="en-US" sz="2200" i="1" dirty="0"/>
              <a:t>If the study team is submitting a Renew/Amend application, do not list the amendments being requested here. </a:t>
            </a:r>
          </a:p>
        </p:txBody>
      </p:sp>
    </p:spTree>
    <p:extLst>
      <p:ext uri="{BB962C8B-B14F-4D97-AF65-F5344CB8AC3E}">
        <p14:creationId xmlns:p14="http://schemas.microsoft.com/office/powerpoint/2010/main" val="680985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a:bodyPr>
          <a:lstStyle/>
          <a:p>
            <a:pPr algn="ctr"/>
            <a:r>
              <a:rPr lang="en-US" dirty="0">
                <a:solidFill>
                  <a:schemeClr val="bg1"/>
                </a:solidFill>
              </a:rPr>
              <a:t>Research Participants</a:t>
            </a:r>
          </a:p>
        </p:txBody>
      </p:sp>
      <p:sp>
        <p:nvSpPr>
          <p:cNvPr id="4" name="Slide Number Placeholder 3"/>
          <p:cNvSpPr>
            <a:spLocks noGrp="1"/>
          </p:cNvSpPr>
          <p:nvPr>
            <p:ph type="sldNum" sz="quarter" idx="12"/>
          </p:nvPr>
        </p:nvSpPr>
        <p:spPr/>
        <p:txBody>
          <a:bodyPr/>
          <a:lstStyle/>
          <a:p>
            <a:fld id="{FC90DB9D-1392-4FC2-903F-60147DD10F4C}" type="slidenum">
              <a:rPr lang="en-US" smtClean="0"/>
              <a:t>13</a:t>
            </a:fld>
            <a:endParaRPr lang="en-US" dirty="0"/>
          </a:p>
        </p:txBody>
      </p:sp>
      <p:sp>
        <p:nvSpPr>
          <p:cNvPr id="6" name="TextBox 5">
            <a:extLst>
              <a:ext uri="{FF2B5EF4-FFF2-40B4-BE49-F238E27FC236}">
                <a16:creationId xmlns:a16="http://schemas.microsoft.com/office/drawing/2014/main" id="{E473EC92-A314-CFD1-C78D-DCBFC3C2E251}"/>
              </a:ext>
            </a:extLst>
          </p:cNvPr>
          <p:cNvSpPr txBox="1"/>
          <p:nvPr/>
        </p:nvSpPr>
        <p:spPr>
          <a:xfrm>
            <a:off x="483781" y="1299040"/>
            <a:ext cx="8176437" cy="4555093"/>
          </a:xfrm>
          <a:prstGeom prst="rect">
            <a:avLst/>
          </a:prstGeom>
          <a:noFill/>
        </p:spPr>
        <p:txBody>
          <a:bodyPr wrap="square">
            <a:spAutoFit/>
          </a:bodyPr>
          <a:lstStyle/>
          <a:p>
            <a:r>
              <a:rPr lang="en-US" sz="2400" b="1" dirty="0"/>
              <a:t>Does this research involve the collection and analysis of data from medical records (i.e., chart review study)? </a:t>
            </a:r>
            <a:r>
              <a:rPr lang="en-US" sz="2400" i="1" dirty="0"/>
              <a:t>If yes… </a:t>
            </a:r>
          </a:p>
          <a:p>
            <a:pPr marL="342900" indent="-342900">
              <a:buFont typeface="Wingdings" panose="05000000000000000000" pitchFamily="2" charset="2"/>
              <a:buChar char="q"/>
            </a:pPr>
            <a:r>
              <a:rPr lang="en-US" sz="2200" dirty="0"/>
              <a:t>Total number of charts approved for review</a:t>
            </a:r>
          </a:p>
          <a:p>
            <a:pPr marL="342900" indent="-342900">
              <a:buFont typeface="Wingdings" panose="05000000000000000000" pitchFamily="2" charset="2"/>
              <a:buChar char="q"/>
            </a:pPr>
            <a:r>
              <a:rPr lang="en-US" sz="2200" dirty="0"/>
              <a:t>Number of charts reviewed/searched since the last review</a:t>
            </a:r>
          </a:p>
          <a:p>
            <a:pPr marL="342900" indent="-342900">
              <a:buFont typeface="Wingdings" panose="05000000000000000000" pitchFamily="2" charset="2"/>
              <a:buChar char="q"/>
            </a:pPr>
            <a:r>
              <a:rPr lang="en-US" sz="2200" dirty="0"/>
              <a:t>Number of charts used for data collection since the last review</a:t>
            </a:r>
          </a:p>
          <a:p>
            <a:pPr marL="342900" indent="-342900">
              <a:buFont typeface="Wingdings" panose="05000000000000000000" pitchFamily="2" charset="2"/>
              <a:buChar char="q"/>
            </a:pPr>
            <a:r>
              <a:rPr lang="en-US" sz="2200" dirty="0"/>
              <a:t>Number of charts reviewed but not included in the data collection since the last review</a:t>
            </a:r>
          </a:p>
          <a:p>
            <a:endParaRPr lang="en-US" sz="2200" b="1" i="1" dirty="0">
              <a:solidFill>
                <a:srgbClr val="FF0000"/>
              </a:solidFill>
            </a:endParaRPr>
          </a:p>
          <a:p>
            <a:r>
              <a:rPr lang="en-US" sz="2200" b="1" i="1" dirty="0">
                <a:solidFill>
                  <a:srgbClr val="FF0000"/>
                </a:solidFill>
              </a:rPr>
              <a:t>TIPS:</a:t>
            </a:r>
            <a:endParaRPr lang="en-US" sz="2200" i="1" dirty="0"/>
          </a:p>
          <a:p>
            <a:pPr marL="342900" indent="-342900">
              <a:buFont typeface="Arial" panose="020B0604020202020204" pitchFamily="34" charset="0"/>
              <a:buChar char="•"/>
            </a:pPr>
            <a:r>
              <a:rPr lang="en-US" sz="2200" i="1" dirty="0"/>
              <a:t>Only answer yes if a chart review is a primary component of your research design (i.e., not used just for screening)</a:t>
            </a:r>
          </a:p>
          <a:p>
            <a:pPr marL="342900" indent="-342900">
              <a:buFont typeface="Arial" panose="020B0604020202020204" pitchFamily="34" charset="0"/>
              <a:buChar char="•"/>
            </a:pPr>
            <a:r>
              <a:rPr lang="en-US" sz="2200" i="1" dirty="0"/>
              <a:t>Total number of charts approved should match what is in the IRB application</a:t>
            </a:r>
          </a:p>
        </p:txBody>
      </p:sp>
    </p:spTree>
    <p:extLst>
      <p:ext uri="{BB962C8B-B14F-4D97-AF65-F5344CB8AC3E}">
        <p14:creationId xmlns:p14="http://schemas.microsoft.com/office/powerpoint/2010/main" val="2084968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a:bodyPr>
          <a:lstStyle/>
          <a:p>
            <a:pPr algn="ctr"/>
            <a:r>
              <a:rPr lang="en-US" dirty="0">
                <a:solidFill>
                  <a:schemeClr val="bg1"/>
                </a:solidFill>
              </a:rPr>
              <a:t>Research Participants</a:t>
            </a:r>
            <a:endParaRPr lang="en-US" sz="6600" dirty="0">
              <a:solidFill>
                <a:schemeClr val="bg1"/>
              </a:solidFill>
            </a:endParaRPr>
          </a:p>
        </p:txBody>
      </p:sp>
      <p:sp>
        <p:nvSpPr>
          <p:cNvPr id="4" name="Slide Number Placeholder 3"/>
          <p:cNvSpPr>
            <a:spLocks noGrp="1"/>
          </p:cNvSpPr>
          <p:nvPr>
            <p:ph type="sldNum" sz="quarter" idx="12"/>
          </p:nvPr>
        </p:nvSpPr>
        <p:spPr/>
        <p:txBody>
          <a:bodyPr/>
          <a:lstStyle/>
          <a:p>
            <a:fld id="{FC90DB9D-1392-4FC2-903F-60147DD10F4C}" type="slidenum">
              <a:rPr lang="en-US" smtClean="0"/>
              <a:t>14</a:t>
            </a:fld>
            <a:endParaRPr lang="en-US" dirty="0"/>
          </a:p>
        </p:txBody>
      </p:sp>
      <p:sp>
        <p:nvSpPr>
          <p:cNvPr id="7" name="TextBox 6">
            <a:extLst>
              <a:ext uri="{FF2B5EF4-FFF2-40B4-BE49-F238E27FC236}">
                <a16:creationId xmlns:a16="http://schemas.microsoft.com/office/drawing/2014/main" id="{62A5CC9D-1538-5108-E5EA-A7F87B6C318F}"/>
              </a:ext>
            </a:extLst>
          </p:cNvPr>
          <p:cNvSpPr txBox="1"/>
          <p:nvPr/>
        </p:nvSpPr>
        <p:spPr>
          <a:xfrm>
            <a:off x="483781" y="1299040"/>
            <a:ext cx="8176437" cy="4893647"/>
          </a:xfrm>
          <a:prstGeom prst="rect">
            <a:avLst/>
          </a:prstGeom>
          <a:noFill/>
        </p:spPr>
        <p:txBody>
          <a:bodyPr wrap="square">
            <a:spAutoFit/>
          </a:bodyPr>
          <a:lstStyle/>
          <a:p>
            <a:r>
              <a:rPr lang="en-US" sz="2400" b="1" dirty="0"/>
              <a:t>Does this research involve the collection and analysis of data from medical records (i.e., chart review study)? </a:t>
            </a:r>
            <a:r>
              <a:rPr lang="en-US" sz="2400" i="1" dirty="0"/>
              <a:t>If yes… </a:t>
            </a:r>
          </a:p>
          <a:p>
            <a:pPr marL="342900" indent="-342900">
              <a:buFont typeface="Wingdings" panose="05000000000000000000" pitchFamily="2" charset="2"/>
              <a:buChar char="q"/>
            </a:pPr>
            <a:r>
              <a:rPr lang="en-US" sz="2200" dirty="0"/>
              <a:t>Total number of participants approved for enrollment</a:t>
            </a:r>
          </a:p>
          <a:p>
            <a:pPr marL="342900" indent="-342900">
              <a:buFont typeface="Wingdings" panose="05000000000000000000" pitchFamily="2" charset="2"/>
              <a:buChar char="q"/>
            </a:pPr>
            <a:r>
              <a:rPr lang="en-US" sz="2200" dirty="0"/>
              <a:t>Number of participants enrolled since the last review</a:t>
            </a:r>
          </a:p>
          <a:p>
            <a:pPr marL="342900" indent="-342900">
              <a:buFont typeface="Wingdings" panose="05000000000000000000" pitchFamily="2" charset="2"/>
              <a:buChar char="q"/>
            </a:pPr>
            <a:r>
              <a:rPr lang="en-US" sz="2200" dirty="0"/>
              <a:t>Total number of participants enrolled since the start of the study</a:t>
            </a:r>
          </a:p>
          <a:p>
            <a:pPr marL="342900" indent="-342900">
              <a:buFont typeface="Wingdings" panose="05000000000000000000" pitchFamily="2" charset="2"/>
              <a:buChar char="q"/>
            </a:pPr>
            <a:r>
              <a:rPr lang="en-US" sz="2200" dirty="0"/>
              <a:t>Total number of participants withdrawn since the start of the study </a:t>
            </a:r>
          </a:p>
          <a:p>
            <a:pPr marL="342900" indent="-342900">
              <a:buFont typeface="Wingdings" panose="05000000000000000000" pitchFamily="2" charset="2"/>
              <a:buChar char="q"/>
            </a:pPr>
            <a:r>
              <a:rPr lang="en-US" sz="2200" dirty="0"/>
              <a:t>Number of participants withdrawn since the last review </a:t>
            </a:r>
          </a:p>
          <a:p>
            <a:endParaRPr lang="en-US" sz="2200" b="1" i="1" dirty="0">
              <a:solidFill>
                <a:srgbClr val="FF0000"/>
              </a:solidFill>
            </a:endParaRPr>
          </a:p>
          <a:p>
            <a:r>
              <a:rPr lang="en-US" sz="2200" b="1" i="1" dirty="0">
                <a:solidFill>
                  <a:srgbClr val="FF0000"/>
                </a:solidFill>
              </a:rPr>
              <a:t>TIPS:</a:t>
            </a:r>
            <a:endParaRPr lang="en-US" sz="2200" i="1" dirty="0"/>
          </a:p>
          <a:p>
            <a:pPr marL="342900" indent="-342900">
              <a:buFont typeface="Arial" panose="020B0604020202020204" pitchFamily="34" charset="0"/>
              <a:buChar char="•"/>
            </a:pPr>
            <a:r>
              <a:rPr lang="en-US" sz="2200" i="1" dirty="0"/>
              <a:t>Total number of charts approved should match what is in the IRB application</a:t>
            </a:r>
          </a:p>
          <a:p>
            <a:pPr marL="342900" indent="-342900">
              <a:buFont typeface="Arial" panose="020B0604020202020204" pitchFamily="34" charset="0"/>
              <a:buChar char="•"/>
            </a:pPr>
            <a:r>
              <a:rPr lang="en-US" sz="2200" i="1" dirty="0"/>
              <a:t>Total numbers of enrolled and withdrawn should be based on last year’s reported numbers plus any new subjects enrolled/withdrawn during the past approval period</a:t>
            </a:r>
          </a:p>
        </p:txBody>
      </p:sp>
    </p:spTree>
    <p:extLst>
      <p:ext uri="{BB962C8B-B14F-4D97-AF65-F5344CB8AC3E}">
        <p14:creationId xmlns:p14="http://schemas.microsoft.com/office/powerpoint/2010/main" val="2432589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fontScale="90000"/>
          </a:bodyPr>
          <a:lstStyle/>
          <a:p>
            <a:pPr algn="ctr"/>
            <a:r>
              <a:rPr lang="en-US" dirty="0">
                <a:solidFill>
                  <a:schemeClr val="bg1"/>
                </a:solidFill>
              </a:rPr>
              <a:t>Reportable Events: </a:t>
            </a:r>
            <a:br>
              <a:rPr lang="en-US" dirty="0">
                <a:solidFill>
                  <a:schemeClr val="bg1"/>
                </a:solidFill>
              </a:rPr>
            </a:br>
            <a:r>
              <a:rPr lang="en-US" dirty="0">
                <a:solidFill>
                  <a:schemeClr val="bg1"/>
                </a:solidFill>
              </a:rPr>
              <a:t>Promptly Reported Events</a:t>
            </a:r>
          </a:p>
        </p:txBody>
      </p:sp>
      <p:sp>
        <p:nvSpPr>
          <p:cNvPr id="4" name="Slide Number Placeholder 3"/>
          <p:cNvSpPr>
            <a:spLocks noGrp="1"/>
          </p:cNvSpPr>
          <p:nvPr>
            <p:ph type="sldNum" sz="quarter" idx="12"/>
          </p:nvPr>
        </p:nvSpPr>
        <p:spPr/>
        <p:txBody>
          <a:bodyPr/>
          <a:lstStyle/>
          <a:p>
            <a:fld id="{FC90DB9D-1392-4FC2-903F-60147DD10F4C}" type="slidenum">
              <a:rPr lang="en-US" smtClean="0"/>
              <a:t>15</a:t>
            </a:fld>
            <a:endParaRPr lang="en-US" dirty="0"/>
          </a:p>
        </p:txBody>
      </p:sp>
      <p:sp>
        <p:nvSpPr>
          <p:cNvPr id="6" name="TextBox 5">
            <a:extLst>
              <a:ext uri="{FF2B5EF4-FFF2-40B4-BE49-F238E27FC236}">
                <a16:creationId xmlns:a16="http://schemas.microsoft.com/office/drawing/2014/main" id="{15FA9DB0-160B-61AE-3111-3B23373E15EB}"/>
              </a:ext>
            </a:extLst>
          </p:cNvPr>
          <p:cNvSpPr txBox="1"/>
          <p:nvPr/>
        </p:nvSpPr>
        <p:spPr>
          <a:xfrm>
            <a:off x="483781" y="1352204"/>
            <a:ext cx="8176437" cy="3570208"/>
          </a:xfrm>
          <a:prstGeom prst="rect">
            <a:avLst/>
          </a:prstGeom>
          <a:noFill/>
        </p:spPr>
        <p:txBody>
          <a:bodyPr wrap="square">
            <a:spAutoFit/>
          </a:bodyPr>
          <a:lstStyle/>
          <a:p>
            <a:r>
              <a:rPr lang="en-US" sz="2400" dirty="0"/>
              <a:t>Have ALL EVENTS REQUIRING PROMPT REPORTING that have occurred since the last review of the study been reported to the IRB?</a:t>
            </a:r>
          </a:p>
          <a:p>
            <a:pPr marL="342900" indent="-342900">
              <a:buFont typeface="Wingdings" panose="05000000000000000000" pitchFamily="2" charset="2"/>
              <a:buChar char="q"/>
            </a:pPr>
            <a:r>
              <a:rPr lang="en-US" sz="2200" dirty="0"/>
              <a:t>Yes</a:t>
            </a:r>
          </a:p>
          <a:p>
            <a:pPr marL="342900" indent="-342900">
              <a:buFont typeface="Wingdings" panose="05000000000000000000" pitchFamily="2" charset="2"/>
              <a:buChar char="q"/>
            </a:pPr>
            <a:r>
              <a:rPr lang="en-US" sz="2200" dirty="0"/>
              <a:t>No</a:t>
            </a:r>
          </a:p>
          <a:p>
            <a:pPr marL="342900" indent="-342900">
              <a:buFont typeface="Wingdings" panose="05000000000000000000" pitchFamily="2" charset="2"/>
              <a:buChar char="q"/>
            </a:pPr>
            <a:r>
              <a:rPr lang="en-US" sz="2200" dirty="0"/>
              <a:t>N/A; no such RNIs have occurred </a:t>
            </a:r>
          </a:p>
          <a:p>
            <a:pPr marL="342900" indent="-342900">
              <a:buFont typeface="Wingdings" panose="05000000000000000000" pitchFamily="2" charset="2"/>
              <a:buChar char="q"/>
            </a:pPr>
            <a:endParaRPr lang="en-US" sz="2200" dirty="0"/>
          </a:p>
          <a:p>
            <a:r>
              <a:rPr lang="en-US" sz="2200" b="1" i="1" dirty="0">
                <a:solidFill>
                  <a:srgbClr val="FF0000"/>
                </a:solidFill>
              </a:rPr>
              <a:t>TIPS:</a:t>
            </a:r>
            <a:endParaRPr lang="en-US" sz="2200" i="1" dirty="0"/>
          </a:p>
          <a:p>
            <a:pPr marL="342900" indent="-342900">
              <a:buFont typeface="Arial" panose="020B0604020202020204" pitchFamily="34" charset="0"/>
              <a:buChar char="•"/>
            </a:pPr>
            <a:r>
              <a:rPr lang="en-US" sz="2200" i="1" dirty="0"/>
              <a:t>If there are no events in the Reportable Events tab, then the study team should respond “N/A” </a:t>
            </a:r>
          </a:p>
        </p:txBody>
      </p:sp>
    </p:spTree>
    <p:extLst>
      <p:ext uri="{BB962C8B-B14F-4D97-AF65-F5344CB8AC3E}">
        <p14:creationId xmlns:p14="http://schemas.microsoft.com/office/powerpoint/2010/main" val="887541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fontScale="90000"/>
          </a:bodyPr>
          <a:lstStyle/>
          <a:p>
            <a:pPr algn="ctr"/>
            <a:r>
              <a:rPr lang="en-US" dirty="0">
                <a:solidFill>
                  <a:schemeClr val="bg1"/>
                </a:solidFill>
              </a:rPr>
              <a:t>Reportable Events: </a:t>
            </a:r>
            <a:br>
              <a:rPr lang="en-US" dirty="0">
                <a:solidFill>
                  <a:schemeClr val="bg1"/>
                </a:solidFill>
              </a:rPr>
            </a:br>
            <a:r>
              <a:rPr lang="en-US" dirty="0">
                <a:solidFill>
                  <a:schemeClr val="bg1"/>
                </a:solidFill>
              </a:rPr>
              <a:t>Not Promptly Reported Events</a:t>
            </a:r>
          </a:p>
        </p:txBody>
      </p:sp>
      <p:sp>
        <p:nvSpPr>
          <p:cNvPr id="4" name="Slide Number Placeholder 3"/>
          <p:cNvSpPr>
            <a:spLocks noGrp="1"/>
          </p:cNvSpPr>
          <p:nvPr>
            <p:ph type="sldNum" sz="quarter" idx="12"/>
          </p:nvPr>
        </p:nvSpPr>
        <p:spPr/>
        <p:txBody>
          <a:bodyPr/>
          <a:lstStyle/>
          <a:p>
            <a:fld id="{FC90DB9D-1392-4FC2-903F-60147DD10F4C}" type="slidenum">
              <a:rPr lang="en-US" smtClean="0"/>
              <a:t>16</a:t>
            </a:fld>
            <a:endParaRPr lang="en-US" dirty="0"/>
          </a:p>
        </p:txBody>
      </p:sp>
      <p:sp>
        <p:nvSpPr>
          <p:cNvPr id="6" name="TextBox 5">
            <a:extLst>
              <a:ext uri="{FF2B5EF4-FFF2-40B4-BE49-F238E27FC236}">
                <a16:creationId xmlns:a16="http://schemas.microsoft.com/office/drawing/2014/main" id="{D23A7496-7582-6D1F-E49C-A020AA4E0EE9}"/>
              </a:ext>
            </a:extLst>
          </p:cNvPr>
          <p:cNvSpPr txBox="1"/>
          <p:nvPr/>
        </p:nvSpPr>
        <p:spPr>
          <a:xfrm>
            <a:off x="483781" y="1352204"/>
            <a:ext cx="8176437" cy="3539430"/>
          </a:xfrm>
          <a:prstGeom prst="rect">
            <a:avLst/>
          </a:prstGeom>
          <a:noFill/>
        </p:spPr>
        <p:txBody>
          <a:bodyPr wrap="square">
            <a:spAutoFit/>
          </a:bodyPr>
          <a:lstStyle/>
          <a:p>
            <a:r>
              <a:rPr lang="en-US" sz="2400" dirty="0"/>
              <a:t>Have there been any events since the last review of the study that DID NOT REQUIRE PROMPT REPORTING to the IRB?</a:t>
            </a:r>
          </a:p>
          <a:p>
            <a:pPr marL="342900" indent="-342900">
              <a:buFont typeface="Wingdings" panose="05000000000000000000" pitchFamily="2" charset="2"/>
              <a:buChar char="q"/>
            </a:pPr>
            <a:r>
              <a:rPr lang="en-US" sz="2200" dirty="0"/>
              <a:t>Yes</a:t>
            </a:r>
          </a:p>
          <a:p>
            <a:pPr marL="342900" indent="-342900">
              <a:buFont typeface="Wingdings" panose="05000000000000000000" pitchFamily="2" charset="2"/>
              <a:buChar char="q"/>
            </a:pPr>
            <a:r>
              <a:rPr lang="en-US" sz="2200" dirty="0"/>
              <a:t>No</a:t>
            </a:r>
          </a:p>
          <a:p>
            <a:endParaRPr lang="en-US" sz="2200" dirty="0"/>
          </a:p>
          <a:p>
            <a:r>
              <a:rPr lang="en-US" sz="2200" b="1" i="1" dirty="0">
                <a:solidFill>
                  <a:srgbClr val="FF0000"/>
                </a:solidFill>
              </a:rPr>
              <a:t>TIPS:</a:t>
            </a:r>
            <a:endParaRPr lang="en-US" sz="2200" i="1" dirty="0"/>
          </a:p>
          <a:p>
            <a:pPr marL="342900" indent="-342900">
              <a:buFont typeface="Arial" panose="020B0604020202020204" pitchFamily="34" charset="0"/>
              <a:buChar char="•"/>
            </a:pPr>
            <a:r>
              <a:rPr lang="en-US" sz="2200" i="1" dirty="0"/>
              <a:t>If “Yes,” be sure to attach the Event Tracking Log</a:t>
            </a:r>
          </a:p>
          <a:p>
            <a:pPr marL="342900" indent="-342900">
              <a:buFont typeface="Arial" panose="020B0604020202020204" pitchFamily="34" charset="0"/>
              <a:buChar char="•"/>
            </a:pPr>
            <a:r>
              <a:rPr lang="en-US" sz="2200" i="1" dirty="0"/>
              <a:t>If any issues are identified during the continuing review and the IRB requests documentation of the RNI, then be sure the ETL is updated and attached here </a:t>
            </a:r>
          </a:p>
        </p:txBody>
      </p:sp>
    </p:spTree>
    <p:extLst>
      <p:ext uri="{BB962C8B-B14F-4D97-AF65-F5344CB8AC3E}">
        <p14:creationId xmlns:p14="http://schemas.microsoft.com/office/powerpoint/2010/main" val="496086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a:bodyPr>
          <a:lstStyle/>
          <a:p>
            <a:pPr algn="ctr"/>
            <a:r>
              <a:rPr lang="en-US" dirty="0">
                <a:solidFill>
                  <a:schemeClr val="bg1"/>
                </a:solidFill>
              </a:rPr>
              <a:t>Renewal Supporting Documents</a:t>
            </a:r>
          </a:p>
        </p:txBody>
      </p:sp>
      <p:sp>
        <p:nvSpPr>
          <p:cNvPr id="4" name="Slide Number Placeholder 3"/>
          <p:cNvSpPr>
            <a:spLocks noGrp="1"/>
          </p:cNvSpPr>
          <p:nvPr>
            <p:ph type="sldNum" sz="quarter" idx="12"/>
          </p:nvPr>
        </p:nvSpPr>
        <p:spPr/>
        <p:txBody>
          <a:bodyPr/>
          <a:lstStyle/>
          <a:p>
            <a:fld id="{FC90DB9D-1392-4FC2-903F-60147DD10F4C}" type="slidenum">
              <a:rPr lang="en-US" smtClean="0"/>
              <a:t>17</a:t>
            </a:fld>
            <a:endParaRPr lang="en-US" dirty="0"/>
          </a:p>
        </p:txBody>
      </p:sp>
      <p:sp>
        <p:nvSpPr>
          <p:cNvPr id="3" name="TextBox 2">
            <a:extLst>
              <a:ext uri="{FF2B5EF4-FFF2-40B4-BE49-F238E27FC236}">
                <a16:creationId xmlns:a16="http://schemas.microsoft.com/office/drawing/2014/main" id="{FEE41128-E956-50A0-0335-2D2E316D1789}"/>
              </a:ext>
            </a:extLst>
          </p:cNvPr>
          <p:cNvSpPr txBox="1"/>
          <p:nvPr/>
        </p:nvSpPr>
        <p:spPr>
          <a:xfrm>
            <a:off x="483781" y="1341571"/>
            <a:ext cx="8176437" cy="4893647"/>
          </a:xfrm>
          <a:prstGeom prst="rect">
            <a:avLst/>
          </a:prstGeom>
          <a:noFill/>
        </p:spPr>
        <p:txBody>
          <a:bodyPr wrap="square">
            <a:spAutoFit/>
          </a:bodyPr>
          <a:lstStyle/>
          <a:p>
            <a:r>
              <a:rPr lang="en-US" sz="2400" dirty="0"/>
              <a:t>Attach ALL relevant supporting documents not previously attached to the table below.</a:t>
            </a:r>
          </a:p>
          <a:p>
            <a:pPr marL="342900" indent="-342900">
              <a:buFont typeface="Wingdings" panose="05000000000000000000" pitchFamily="2" charset="2"/>
              <a:buChar char="q"/>
            </a:pPr>
            <a:r>
              <a:rPr lang="en-US" sz="2200" dirty="0"/>
              <a:t>The most recent version of the approved protocol (</a:t>
            </a:r>
            <a:r>
              <a:rPr lang="en-US" sz="2200" i="1" dirty="0"/>
              <a:t>legacy only</a:t>
            </a:r>
            <a:r>
              <a:rPr lang="en-US" sz="2200" dirty="0"/>
              <a:t>)</a:t>
            </a:r>
          </a:p>
          <a:p>
            <a:pPr marL="342900" indent="-342900">
              <a:buFont typeface="Wingdings" panose="05000000000000000000" pitchFamily="2" charset="2"/>
              <a:buChar char="q"/>
            </a:pPr>
            <a:r>
              <a:rPr lang="en-US" sz="2200" dirty="0"/>
              <a:t>The most recent version of the approved consent form or information sheet (</a:t>
            </a:r>
            <a:r>
              <a:rPr lang="en-US" sz="2200" i="1" dirty="0"/>
              <a:t>legacy only</a:t>
            </a:r>
            <a:r>
              <a:rPr lang="en-US" sz="2200" dirty="0"/>
              <a:t>)</a:t>
            </a:r>
          </a:p>
          <a:p>
            <a:pPr marL="342900" indent="-342900">
              <a:buFont typeface="Wingdings" panose="05000000000000000000" pitchFamily="2" charset="2"/>
              <a:buChar char="q"/>
            </a:pPr>
            <a:r>
              <a:rPr lang="en-US" sz="2200" dirty="0"/>
              <a:t>Two redacted copies each of the signed consent, HIPAA and Notice of Privacy Practice forms (</a:t>
            </a:r>
            <a:r>
              <a:rPr lang="en-US" sz="2200" i="1" dirty="0"/>
              <a:t>if applicable</a:t>
            </a:r>
            <a:r>
              <a:rPr lang="en-US" sz="2200" dirty="0"/>
              <a:t>)</a:t>
            </a:r>
          </a:p>
          <a:p>
            <a:pPr marL="342900" indent="-342900">
              <a:buFont typeface="Wingdings" panose="05000000000000000000" pitchFamily="2" charset="2"/>
              <a:buChar char="q"/>
            </a:pPr>
            <a:r>
              <a:rPr lang="en-US" sz="2200" dirty="0"/>
              <a:t>Current Investigator Brochure (</a:t>
            </a:r>
            <a:r>
              <a:rPr lang="en-US" sz="2200" i="1" dirty="0"/>
              <a:t>for FDA-regulated research</a:t>
            </a:r>
            <a:r>
              <a:rPr lang="en-US" sz="2200" dirty="0"/>
              <a:t>)</a:t>
            </a:r>
          </a:p>
          <a:p>
            <a:pPr marL="342900" indent="-342900">
              <a:buFont typeface="Wingdings" panose="05000000000000000000" pitchFamily="2" charset="2"/>
              <a:buChar char="q"/>
            </a:pPr>
            <a:r>
              <a:rPr lang="en-US" sz="2200" dirty="0"/>
              <a:t>DSMB/DMC reports released since the last review (</a:t>
            </a:r>
            <a:r>
              <a:rPr lang="en-US" sz="2200" i="1" dirty="0"/>
              <a:t>if applicable</a:t>
            </a:r>
            <a:r>
              <a:rPr lang="en-US" sz="2200" dirty="0"/>
              <a:t>)</a:t>
            </a:r>
          </a:p>
          <a:p>
            <a:endParaRPr lang="en-US" sz="2200" dirty="0"/>
          </a:p>
          <a:p>
            <a:r>
              <a:rPr lang="en-US" sz="2200" b="1" i="1" dirty="0">
                <a:solidFill>
                  <a:srgbClr val="FF0000"/>
                </a:solidFill>
              </a:rPr>
              <a:t>TIPS:</a:t>
            </a:r>
            <a:endParaRPr lang="en-US" sz="2200" i="1" dirty="0"/>
          </a:p>
          <a:p>
            <a:pPr marL="342900" indent="-342900">
              <a:buFont typeface="Arial" panose="020B0604020202020204" pitchFamily="34" charset="0"/>
              <a:buChar char="•"/>
            </a:pPr>
            <a:r>
              <a:rPr lang="en-US" sz="2200" i="1" dirty="0"/>
              <a:t>Make sure all pages of the consent, HIPAA, and NPP are scanned</a:t>
            </a:r>
          </a:p>
          <a:p>
            <a:pPr marL="342900" indent="-342900">
              <a:buFont typeface="Arial" panose="020B0604020202020204" pitchFamily="34" charset="0"/>
              <a:buChar char="•"/>
            </a:pPr>
            <a:r>
              <a:rPr lang="en-US" sz="2200" i="1" dirty="0"/>
              <a:t>Names, DOBs, and signatures of the subjects should be redacted; please leave dates visible.</a:t>
            </a:r>
          </a:p>
        </p:txBody>
      </p:sp>
    </p:spTree>
    <p:extLst>
      <p:ext uri="{BB962C8B-B14F-4D97-AF65-F5344CB8AC3E}">
        <p14:creationId xmlns:p14="http://schemas.microsoft.com/office/powerpoint/2010/main" val="200287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0D7475E-001E-403A-B079-61AD31A423C6}"/>
              </a:ext>
            </a:extLst>
          </p:cNvPr>
          <p:cNvSpPr>
            <a:spLocks noGrp="1"/>
          </p:cNvSpPr>
          <p:nvPr>
            <p:ph type="sldNum" sz="quarter" idx="12"/>
          </p:nvPr>
        </p:nvSpPr>
        <p:spPr/>
        <p:txBody>
          <a:bodyPr/>
          <a:lstStyle/>
          <a:p>
            <a:fld id="{FC90DB9D-1392-4FC2-903F-60147DD10F4C}" type="slidenum">
              <a:rPr lang="en-US" smtClean="0"/>
              <a:t>18</a:t>
            </a:fld>
            <a:endParaRPr lang="en-US"/>
          </a:p>
        </p:txBody>
      </p:sp>
      <p:sp>
        <p:nvSpPr>
          <p:cNvPr id="6" name="Title 1">
            <a:extLst>
              <a:ext uri="{FF2B5EF4-FFF2-40B4-BE49-F238E27FC236}">
                <a16:creationId xmlns:a16="http://schemas.microsoft.com/office/drawing/2014/main" id="{B9139893-535B-4CA2-8685-5E33F16FA68D}"/>
              </a:ext>
            </a:extLst>
          </p:cNvPr>
          <p:cNvSpPr>
            <a:spLocks noGrp="1"/>
          </p:cNvSpPr>
          <p:nvPr>
            <p:ph type="title"/>
          </p:nvPr>
        </p:nvSpPr>
        <p:spPr>
          <a:xfrm>
            <a:off x="0" y="1"/>
            <a:ext cx="9144000" cy="1143000"/>
          </a:xfrm>
          <a:solidFill>
            <a:srgbClr val="7030A0"/>
          </a:solidFill>
        </p:spPr>
        <p:txBody>
          <a:bodyPr>
            <a:noAutofit/>
          </a:bodyPr>
          <a:lstStyle/>
          <a:p>
            <a:pPr algn="ctr"/>
            <a:r>
              <a:rPr lang="en-US" dirty="0">
                <a:solidFill>
                  <a:schemeClr val="bg1"/>
                </a:solidFill>
              </a:rPr>
              <a:t>Save the Date!</a:t>
            </a:r>
          </a:p>
        </p:txBody>
      </p:sp>
      <p:graphicFrame>
        <p:nvGraphicFramePr>
          <p:cNvPr id="2" name="Table 2">
            <a:extLst>
              <a:ext uri="{FF2B5EF4-FFF2-40B4-BE49-F238E27FC236}">
                <a16:creationId xmlns:a16="http://schemas.microsoft.com/office/drawing/2014/main" id="{C442D257-FA15-3874-E5B5-FBC958964C9B}"/>
              </a:ext>
            </a:extLst>
          </p:cNvPr>
          <p:cNvGraphicFramePr>
            <a:graphicFrameLocks noGrp="1"/>
          </p:cNvGraphicFramePr>
          <p:nvPr>
            <p:extLst>
              <p:ext uri="{D42A27DB-BD31-4B8C-83A1-F6EECF244321}">
                <p14:modId xmlns:p14="http://schemas.microsoft.com/office/powerpoint/2010/main" val="2374376919"/>
              </p:ext>
            </p:extLst>
          </p:nvPr>
        </p:nvGraphicFramePr>
        <p:xfrm>
          <a:off x="440266" y="1397000"/>
          <a:ext cx="8421510" cy="1483360"/>
        </p:xfrm>
        <a:graphic>
          <a:graphicData uri="http://schemas.openxmlformats.org/drawingml/2006/table">
            <a:tbl>
              <a:tblPr firstRow="1" bandRow="1">
                <a:tableStyleId>{D27102A9-8310-4765-A935-A1911B00CA55}</a:tableStyleId>
              </a:tblPr>
              <a:tblGrid>
                <a:gridCol w="1693334">
                  <a:extLst>
                    <a:ext uri="{9D8B030D-6E8A-4147-A177-3AD203B41FA5}">
                      <a16:colId xmlns:a16="http://schemas.microsoft.com/office/drawing/2014/main" val="1654091412"/>
                    </a:ext>
                  </a:extLst>
                </a:gridCol>
                <a:gridCol w="1456267">
                  <a:extLst>
                    <a:ext uri="{9D8B030D-6E8A-4147-A177-3AD203B41FA5}">
                      <a16:colId xmlns:a16="http://schemas.microsoft.com/office/drawing/2014/main" val="471108276"/>
                    </a:ext>
                  </a:extLst>
                </a:gridCol>
                <a:gridCol w="5271909">
                  <a:extLst>
                    <a:ext uri="{9D8B030D-6E8A-4147-A177-3AD203B41FA5}">
                      <a16:colId xmlns:a16="http://schemas.microsoft.com/office/drawing/2014/main" val="2039893146"/>
                    </a:ext>
                  </a:extLst>
                </a:gridCol>
              </a:tblGrid>
              <a:tr h="370840">
                <a:tc>
                  <a:txBody>
                    <a:bodyPr/>
                    <a:lstStyle/>
                    <a:p>
                      <a:r>
                        <a:rPr lang="en-US" dirty="0"/>
                        <a:t>Date</a:t>
                      </a:r>
                    </a:p>
                  </a:txBody>
                  <a:tcPr/>
                </a:tc>
                <a:tc>
                  <a:txBody>
                    <a:bodyPr/>
                    <a:lstStyle/>
                    <a:p>
                      <a:r>
                        <a:rPr lang="en-US" dirty="0"/>
                        <a:t>Time</a:t>
                      </a:r>
                    </a:p>
                  </a:txBody>
                  <a:tcPr/>
                </a:tc>
                <a:tc>
                  <a:txBody>
                    <a:bodyPr/>
                    <a:lstStyle/>
                    <a:p>
                      <a:r>
                        <a:rPr lang="en-US" dirty="0"/>
                        <a:t>Topic</a:t>
                      </a:r>
                    </a:p>
                  </a:txBody>
                  <a:tcPr/>
                </a:tc>
                <a:extLst>
                  <a:ext uri="{0D108BD9-81ED-4DB2-BD59-A6C34878D82A}">
                    <a16:rowId xmlns:a16="http://schemas.microsoft.com/office/drawing/2014/main" val="3304414185"/>
                  </a:ext>
                </a:extLst>
              </a:tr>
              <a:tr h="370840">
                <a:tc>
                  <a:txBody>
                    <a:bodyPr/>
                    <a:lstStyle/>
                    <a:p>
                      <a:r>
                        <a:rPr lang="en-US" dirty="0"/>
                        <a:t>04/05/2023</a:t>
                      </a:r>
                    </a:p>
                  </a:txBody>
                  <a:tcPr/>
                </a:tc>
                <a:tc>
                  <a:txBody>
                    <a:bodyPr/>
                    <a:lstStyle/>
                    <a:p>
                      <a:r>
                        <a:rPr lang="en-US" dirty="0"/>
                        <a:t>12:00PM</a:t>
                      </a:r>
                    </a:p>
                  </a:txBody>
                  <a:tcPr/>
                </a:tc>
                <a:tc>
                  <a:txBody>
                    <a:bodyPr/>
                    <a:lstStyle/>
                    <a:p>
                      <a:r>
                        <a:rPr lang="en-US" dirty="0"/>
                        <a:t>Regulatory Binders</a:t>
                      </a:r>
                    </a:p>
                  </a:txBody>
                  <a:tcPr/>
                </a:tc>
                <a:extLst>
                  <a:ext uri="{0D108BD9-81ED-4DB2-BD59-A6C34878D82A}">
                    <a16:rowId xmlns:a16="http://schemas.microsoft.com/office/drawing/2014/main" val="1992571055"/>
                  </a:ext>
                </a:extLst>
              </a:tr>
              <a:tr h="370840">
                <a:tc>
                  <a:txBody>
                    <a:bodyPr/>
                    <a:lstStyle/>
                    <a:p>
                      <a:r>
                        <a:rPr lang="en-US" dirty="0"/>
                        <a:t>05/03/2023</a:t>
                      </a:r>
                    </a:p>
                  </a:txBody>
                  <a:tcPr/>
                </a:tc>
                <a:tc>
                  <a:txBody>
                    <a:bodyPr/>
                    <a:lstStyle/>
                    <a:p>
                      <a:r>
                        <a:rPr lang="en-US" dirty="0"/>
                        <a:t>12:00PM</a:t>
                      </a:r>
                    </a:p>
                  </a:txBody>
                  <a:tcPr/>
                </a:tc>
                <a:tc>
                  <a:txBody>
                    <a:bodyPr/>
                    <a:lstStyle/>
                    <a:p>
                      <a:r>
                        <a:rPr lang="en-US" dirty="0"/>
                        <a:t>Expanded Access Use of a Test Article</a:t>
                      </a:r>
                    </a:p>
                  </a:txBody>
                  <a:tcPr/>
                </a:tc>
                <a:extLst>
                  <a:ext uri="{0D108BD9-81ED-4DB2-BD59-A6C34878D82A}">
                    <a16:rowId xmlns:a16="http://schemas.microsoft.com/office/drawing/2014/main" val="1534253193"/>
                  </a:ext>
                </a:extLst>
              </a:tr>
              <a:tr h="370840">
                <a:tc>
                  <a:txBody>
                    <a:bodyPr/>
                    <a:lstStyle/>
                    <a:p>
                      <a:r>
                        <a:rPr lang="en-US" dirty="0"/>
                        <a:t>06/07/2023</a:t>
                      </a:r>
                    </a:p>
                  </a:txBody>
                  <a:tcPr/>
                </a:tc>
                <a:tc>
                  <a:txBody>
                    <a:bodyPr/>
                    <a:lstStyle/>
                    <a:p>
                      <a:r>
                        <a:rPr lang="en-US" dirty="0"/>
                        <a:t>12:00PM</a:t>
                      </a:r>
                    </a:p>
                  </a:txBody>
                  <a:tcPr/>
                </a:tc>
                <a:tc>
                  <a:txBody>
                    <a:bodyPr/>
                    <a:lstStyle/>
                    <a:p>
                      <a:r>
                        <a:rPr lang="en-US" dirty="0"/>
                        <a:t>Non-Human Subjects Research Determinations</a:t>
                      </a:r>
                    </a:p>
                  </a:txBody>
                  <a:tcPr/>
                </a:tc>
                <a:extLst>
                  <a:ext uri="{0D108BD9-81ED-4DB2-BD59-A6C34878D82A}">
                    <a16:rowId xmlns:a16="http://schemas.microsoft.com/office/drawing/2014/main" val="1370408865"/>
                  </a:ext>
                </a:extLst>
              </a:tr>
            </a:tbl>
          </a:graphicData>
        </a:graphic>
      </p:graphicFrame>
    </p:spTree>
    <p:extLst>
      <p:ext uri="{BB962C8B-B14F-4D97-AF65-F5344CB8AC3E}">
        <p14:creationId xmlns:p14="http://schemas.microsoft.com/office/powerpoint/2010/main" val="3549099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90DB9D-1392-4FC2-903F-60147DD10F4C}" type="slidenum">
              <a:rPr lang="en-US" smtClean="0"/>
              <a:t>19</a:t>
            </a:fld>
            <a:endParaRPr lang="en-US"/>
          </a:p>
        </p:txBody>
      </p:sp>
      <p:pic>
        <p:nvPicPr>
          <p:cNvPr id="1026" name="Picture 2" descr="Question Fun Emoji - Smiley, HD Png Download - kin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452" y="754139"/>
            <a:ext cx="8191500" cy="514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246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Objectives</a:t>
            </a:r>
          </a:p>
        </p:txBody>
      </p:sp>
      <p:sp>
        <p:nvSpPr>
          <p:cNvPr id="3" name="TextBox 2"/>
          <p:cNvSpPr txBox="1"/>
          <p:nvPr/>
        </p:nvSpPr>
        <p:spPr>
          <a:xfrm>
            <a:off x="448321" y="1511560"/>
            <a:ext cx="8434421" cy="3231654"/>
          </a:xfrm>
          <a:prstGeom prst="rect">
            <a:avLst/>
          </a:prstGeom>
          <a:noFill/>
        </p:spPr>
        <p:txBody>
          <a:bodyPr wrap="square" rtlCol="0">
            <a:spAutoFit/>
          </a:bodyPr>
          <a:lstStyle/>
          <a:p>
            <a:pPr marL="457200" indent="-457200">
              <a:buClr>
                <a:schemeClr val="accent4"/>
              </a:buClr>
              <a:buFont typeface="Wingdings" panose="05000000000000000000" pitchFamily="2" charset="2"/>
              <a:buChar char="§"/>
            </a:pPr>
            <a:r>
              <a:rPr lang="en-US" sz="2800" dirty="0"/>
              <a:t>To provide guidance for research investigators and study teams on continuing review required for their IRB protocols.</a:t>
            </a:r>
          </a:p>
          <a:p>
            <a:pPr marL="457200" indent="-457200">
              <a:buClr>
                <a:schemeClr val="accent4"/>
              </a:buClr>
              <a:buFont typeface="Wingdings" panose="05000000000000000000" pitchFamily="2" charset="2"/>
              <a:buChar char="§"/>
            </a:pPr>
            <a:r>
              <a:rPr lang="en-US" sz="2800" dirty="0"/>
              <a:t>To provide guidance to investigators and study teams on what information should be submitted as part of the IRB renewal.</a:t>
            </a:r>
          </a:p>
          <a:p>
            <a:pPr marL="457200" indent="-457200">
              <a:buClr>
                <a:schemeClr val="accent4"/>
              </a:buClr>
              <a:buFont typeface="Wingdings" panose="05000000000000000000" pitchFamily="2" charset="2"/>
              <a:buChar char="§"/>
            </a:pPr>
            <a:endParaRPr lang="en-US" sz="3600" dirty="0"/>
          </a:p>
        </p:txBody>
      </p:sp>
      <p:sp>
        <p:nvSpPr>
          <p:cNvPr id="4" name="Slide Number Placeholder 3"/>
          <p:cNvSpPr>
            <a:spLocks noGrp="1"/>
          </p:cNvSpPr>
          <p:nvPr>
            <p:ph type="sldNum" sz="quarter" idx="12"/>
          </p:nvPr>
        </p:nvSpPr>
        <p:spPr/>
        <p:txBody>
          <a:bodyPr/>
          <a:lstStyle/>
          <a:p>
            <a:fld id="{FC90DB9D-1392-4FC2-903F-60147DD10F4C}" type="slidenum">
              <a:rPr lang="en-US" smtClean="0"/>
              <a:t>2</a:t>
            </a:fld>
            <a:endParaRPr lang="en-US" dirty="0"/>
          </a:p>
        </p:txBody>
      </p:sp>
    </p:spTree>
    <p:extLst>
      <p:ext uri="{BB962C8B-B14F-4D97-AF65-F5344CB8AC3E}">
        <p14:creationId xmlns:p14="http://schemas.microsoft.com/office/powerpoint/2010/main" val="2903704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Continuing Review</a:t>
            </a:r>
          </a:p>
        </p:txBody>
      </p:sp>
      <p:sp>
        <p:nvSpPr>
          <p:cNvPr id="3" name="TextBox 2"/>
          <p:cNvSpPr txBox="1"/>
          <p:nvPr/>
        </p:nvSpPr>
        <p:spPr>
          <a:xfrm>
            <a:off x="354789" y="1355420"/>
            <a:ext cx="8434421" cy="5170646"/>
          </a:xfrm>
          <a:prstGeom prst="rect">
            <a:avLst/>
          </a:prstGeom>
          <a:noFill/>
        </p:spPr>
        <p:txBody>
          <a:bodyPr wrap="square" rtlCol="0">
            <a:spAutoFit/>
          </a:bodyPr>
          <a:lstStyle/>
          <a:p>
            <a:pPr algn="ctr">
              <a:buClr>
                <a:schemeClr val="accent4"/>
              </a:buClr>
            </a:pPr>
            <a:r>
              <a:rPr lang="en-US" sz="2200" b="1" dirty="0"/>
              <a:t>Continuing Review = Process; Renewal = Application</a:t>
            </a:r>
          </a:p>
          <a:p>
            <a:pPr marL="342900" indent="-342900">
              <a:buClr>
                <a:schemeClr val="accent4"/>
              </a:buClr>
              <a:buFont typeface="Arial" panose="020B0604020202020204" pitchFamily="34" charset="0"/>
              <a:buChar char="•"/>
            </a:pPr>
            <a:endParaRPr lang="en-US" sz="2200" dirty="0"/>
          </a:p>
          <a:p>
            <a:pPr marL="342900" indent="-342900">
              <a:buClr>
                <a:schemeClr val="accent4"/>
              </a:buClr>
              <a:buFont typeface="Arial" panose="020B0604020202020204" pitchFamily="34" charset="0"/>
              <a:buChar char="•"/>
            </a:pPr>
            <a:r>
              <a:rPr lang="en-US" sz="2200" dirty="0"/>
              <a:t>Federal regulations require an IRB to conduct continuing review of research at intervals appropriate to the degree of risk.</a:t>
            </a:r>
          </a:p>
          <a:p>
            <a:pPr>
              <a:buClr>
                <a:schemeClr val="accent4"/>
              </a:buClr>
            </a:pPr>
            <a:endParaRPr lang="en-US" sz="2200" dirty="0"/>
          </a:p>
          <a:p>
            <a:pPr marL="342900" indent="-342900">
              <a:buClr>
                <a:schemeClr val="accent4"/>
              </a:buClr>
              <a:buFont typeface="Arial" panose="020B0604020202020204" pitchFamily="34" charset="0"/>
              <a:buChar char="•"/>
            </a:pPr>
            <a:r>
              <a:rPr lang="en-US" sz="2200" dirty="0"/>
              <a:t>This review allows the IRB to monitor the progress of the study and ensures that the study continues to meet the requirements for approval. </a:t>
            </a:r>
          </a:p>
          <a:p>
            <a:pPr>
              <a:buClr>
                <a:schemeClr val="accent4"/>
              </a:buClr>
            </a:pPr>
            <a:endParaRPr lang="en-US" sz="2200" dirty="0"/>
          </a:p>
          <a:p>
            <a:pPr marL="342900" indent="-342900">
              <a:buClr>
                <a:schemeClr val="accent4"/>
              </a:buClr>
              <a:buFont typeface="Arial" panose="020B0604020202020204" pitchFamily="34" charset="0"/>
              <a:buChar char="•"/>
            </a:pPr>
            <a:r>
              <a:rPr lang="en-US" sz="2200" dirty="0"/>
              <a:t>Continuing Review is required until the Principal Investigator has completed all research-related interactions and interventions with participants or when the collection and analysis of identifiable private information, as described in the IRB-approved research protocol, has been completed.</a:t>
            </a:r>
          </a:p>
          <a:p>
            <a:pPr marL="342900" indent="-342900">
              <a:buClr>
                <a:schemeClr val="accent4"/>
              </a:buClr>
              <a:buFont typeface="Arial" panose="020B0604020202020204" pitchFamily="34" charset="0"/>
              <a:buChar char="•"/>
            </a:pPr>
            <a:endParaRPr lang="en-US" sz="2200" dirty="0"/>
          </a:p>
        </p:txBody>
      </p:sp>
      <p:sp>
        <p:nvSpPr>
          <p:cNvPr id="4" name="Slide Number Placeholder 3"/>
          <p:cNvSpPr>
            <a:spLocks noGrp="1"/>
          </p:cNvSpPr>
          <p:nvPr>
            <p:ph type="sldNum" sz="quarter" idx="12"/>
          </p:nvPr>
        </p:nvSpPr>
        <p:spPr/>
        <p:txBody>
          <a:bodyPr/>
          <a:lstStyle/>
          <a:p>
            <a:fld id="{FC90DB9D-1392-4FC2-903F-60147DD10F4C}" type="slidenum">
              <a:rPr lang="en-US" smtClean="0"/>
              <a:t>3</a:t>
            </a:fld>
            <a:endParaRPr lang="en-US" dirty="0"/>
          </a:p>
        </p:txBody>
      </p:sp>
    </p:spTree>
    <p:extLst>
      <p:ext uri="{BB962C8B-B14F-4D97-AF65-F5344CB8AC3E}">
        <p14:creationId xmlns:p14="http://schemas.microsoft.com/office/powerpoint/2010/main" val="1661986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Continuing Review Schedule</a:t>
            </a:r>
          </a:p>
        </p:txBody>
      </p:sp>
      <p:sp>
        <p:nvSpPr>
          <p:cNvPr id="4" name="Slide Number Placeholder 3"/>
          <p:cNvSpPr>
            <a:spLocks noGrp="1"/>
          </p:cNvSpPr>
          <p:nvPr>
            <p:ph type="sldNum" sz="quarter" idx="12"/>
          </p:nvPr>
        </p:nvSpPr>
        <p:spPr/>
        <p:txBody>
          <a:bodyPr/>
          <a:lstStyle/>
          <a:p>
            <a:fld id="{FC90DB9D-1392-4FC2-903F-60147DD10F4C}" type="slidenum">
              <a:rPr lang="en-US" smtClean="0"/>
              <a:t>4</a:t>
            </a:fld>
            <a:endParaRPr lang="en-US" dirty="0"/>
          </a:p>
        </p:txBody>
      </p:sp>
      <p:graphicFrame>
        <p:nvGraphicFramePr>
          <p:cNvPr id="5" name="Diagram 4">
            <a:extLst>
              <a:ext uri="{FF2B5EF4-FFF2-40B4-BE49-F238E27FC236}">
                <a16:creationId xmlns:a16="http://schemas.microsoft.com/office/drawing/2014/main" id="{EF150681-3C8C-95BF-8463-101AF107D5DD}"/>
              </a:ext>
            </a:extLst>
          </p:cNvPr>
          <p:cNvGraphicFramePr/>
          <p:nvPr>
            <p:extLst>
              <p:ext uri="{D42A27DB-BD31-4B8C-83A1-F6EECF244321}">
                <p14:modId xmlns:p14="http://schemas.microsoft.com/office/powerpoint/2010/main" val="4055139661"/>
              </p:ext>
            </p:extLst>
          </p:nvPr>
        </p:nvGraphicFramePr>
        <p:xfrm>
          <a:off x="776039" y="2583502"/>
          <a:ext cx="7591919" cy="33473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6423AB72-0D70-5123-37C5-30389A3EEA9F}"/>
              </a:ext>
            </a:extLst>
          </p:cNvPr>
          <p:cNvSpPr txBox="1"/>
          <p:nvPr/>
        </p:nvSpPr>
        <p:spPr>
          <a:xfrm>
            <a:off x="354789" y="1355420"/>
            <a:ext cx="8434421" cy="1015663"/>
          </a:xfrm>
          <a:prstGeom prst="rect">
            <a:avLst/>
          </a:prstGeom>
          <a:noFill/>
        </p:spPr>
        <p:txBody>
          <a:bodyPr wrap="square" rtlCol="0">
            <a:spAutoFit/>
          </a:bodyPr>
          <a:lstStyle/>
          <a:p>
            <a:pPr algn="ctr">
              <a:buClr>
                <a:schemeClr val="accent4"/>
              </a:buClr>
            </a:pPr>
            <a:r>
              <a:rPr lang="en-US" sz="2000" dirty="0"/>
              <a:t>Although the revised Common Rule does not require continuing review of Exempt and Expedited research, the LSUHSC IRB has elected to require regular reporting on all research approved by our IRB. </a:t>
            </a:r>
          </a:p>
        </p:txBody>
      </p:sp>
    </p:spTree>
    <p:extLst>
      <p:ext uri="{BB962C8B-B14F-4D97-AF65-F5344CB8AC3E}">
        <p14:creationId xmlns:p14="http://schemas.microsoft.com/office/powerpoint/2010/main" val="2755246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fontScale="90000"/>
          </a:bodyPr>
          <a:lstStyle/>
          <a:p>
            <a:pPr algn="ctr"/>
            <a:r>
              <a:rPr lang="en-US" dirty="0">
                <a:solidFill>
                  <a:schemeClr val="bg1"/>
                </a:solidFill>
              </a:rPr>
              <a:t>Continuing Review Date vs Expiration Date</a:t>
            </a:r>
          </a:p>
        </p:txBody>
      </p:sp>
      <p:sp>
        <p:nvSpPr>
          <p:cNvPr id="4" name="Slide Number Placeholder 3"/>
          <p:cNvSpPr>
            <a:spLocks noGrp="1"/>
          </p:cNvSpPr>
          <p:nvPr>
            <p:ph type="sldNum" sz="quarter" idx="12"/>
          </p:nvPr>
        </p:nvSpPr>
        <p:spPr/>
        <p:txBody>
          <a:bodyPr/>
          <a:lstStyle/>
          <a:p>
            <a:fld id="{FC90DB9D-1392-4FC2-903F-60147DD10F4C}" type="slidenum">
              <a:rPr lang="en-US" smtClean="0"/>
              <a:t>5</a:t>
            </a:fld>
            <a:endParaRPr lang="en-US" dirty="0"/>
          </a:p>
        </p:txBody>
      </p:sp>
      <p:sp>
        <p:nvSpPr>
          <p:cNvPr id="6" name="TextBox 5">
            <a:extLst>
              <a:ext uri="{FF2B5EF4-FFF2-40B4-BE49-F238E27FC236}">
                <a16:creationId xmlns:a16="http://schemas.microsoft.com/office/drawing/2014/main" id="{6423AB72-0D70-5123-37C5-30389A3EEA9F}"/>
              </a:ext>
            </a:extLst>
          </p:cNvPr>
          <p:cNvSpPr txBox="1"/>
          <p:nvPr/>
        </p:nvSpPr>
        <p:spPr>
          <a:xfrm>
            <a:off x="354789" y="1355420"/>
            <a:ext cx="8434421" cy="430887"/>
          </a:xfrm>
          <a:prstGeom prst="rect">
            <a:avLst/>
          </a:prstGeom>
          <a:noFill/>
        </p:spPr>
        <p:txBody>
          <a:bodyPr wrap="square" rtlCol="0">
            <a:spAutoFit/>
          </a:bodyPr>
          <a:lstStyle/>
          <a:p>
            <a:pPr algn="ctr">
              <a:buClr>
                <a:schemeClr val="accent4"/>
              </a:buClr>
            </a:pPr>
            <a:r>
              <a:rPr lang="en-US" sz="2200" dirty="0"/>
              <a:t>Kuali lists two dates related to continuing review of a study: </a:t>
            </a:r>
          </a:p>
        </p:txBody>
      </p:sp>
      <p:graphicFrame>
        <p:nvGraphicFramePr>
          <p:cNvPr id="3" name="Diagram 2">
            <a:extLst>
              <a:ext uri="{FF2B5EF4-FFF2-40B4-BE49-F238E27FC236}">
                <a16:creationId xmlns:a16="http://schemas.microsoft.com/office/drawing/2014/main" id="{C7E9F39E-FC88-F306-0E68-C17F0D033E7D}"/>
              </a:ext>
            </a:extLst>
          </p:cNvPr>
          <p:cNvGraphicFramePr/>
          <p:nvPr>
            <p:extLst>
              <p:ext uri="{D42A27DB-BD31-4B8C-83A1-F6EECF244321}">
                <p14:modId xmlns:p14="http://schemas.microsoft.com/office/powerpoint/2010/main" val="2660285973"/>
              </p:ext>
            </p:extLst>
          </p:nvPr>
        </p:nvGraphicFramePr>
        <p:xfrm>
          <a:off x="1781295" y="2282941"/>
          <a:ext cx="5599814" cy="350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66331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Continuing Review Reminders</a:t>
            </a:r>
          </a:p>
        </p:txBody>
      </p:sp>
      <p:sp>
        <p:nvSpPr>
          <p:cNvPr id="4" name="Slide Number Placeholder 3"/>
          <p:cNvSpPr>
            <a:spLocks noGrp="1"/>
          </p:cNvSpPr>
          <p:nvPr>
            <p:ph type="sldNum" sz="quarter" idx="12"/>
          </p:nvPr>
        </p:nvSpPr>
        <p:spPr/>
        <p:txBody>
          <a:bodyPr/>
          <a:lstStyle/>
          <a:p>
            <a:fld id="{FC90DB9D-1392-4FC2-903F-60147DD10F4C}" type="slidenum">
              <a:rPr lang="en-US" smtClean="0"/>
              <a:t>6</a:t>
            </a:fld>
            <a:endParaRPr lang="en-US" dirty="0"/>
          </a:p>
        </p:txBody>
      </p:sp>
      <p:sp>
        <p:nvSpPr>
          <p:cNvPr id="7" name="TextBox 6">
            <a:extLst>
              <a:ext uri="{FF2B5EF4-FFF2-40B4-BE49-F238E27FC236}">
                <a16:creationId xmlns:a16="http://schemas.microsoft.com/office/drawing/2014/main" id="{15553662-BD4B-E0EF-1049-271A21AC54F9}"/>
              </a:ext>
            </a:extLst>
          </p:cNvPr>
          <p:cNvSpPr txBox="1"/>
          <p:nvPr/>
        </p:nvSpPr>
        <p:spPr>
          <a:xfrm>
            <a:off x="483781" y="1299040"/>
            <a:ext cx="8176437" cy="769441"/>
          </a:xfrm>
          <a:prstGeom prst="rect">
            <a:avLst/>
          </a:prstGeom>
          <a:noFill/>
        </p:spPr>
        <p:txBody>
          <a:bodyPr wrap="square">
            <a:spAutoFit/>
          </a:bodyPr>
          <a:lstStyle/>
          <a:p>
            <a:pPr algn="ctr"/>
            <a:r>
              <a:rPr lang="en-US" sz="2200" dirty="0"/>
              <a:t>Reminders for the study team to submit continuing review are sent out in the following intervals: </a:t>
            </a:r>
          </a:p>
        </p:txBody>
      </p:sp>
      <p:graphicFrame>
        <p:nvGraphicFramePr>
          <p:cNvPr id="8" name="Diagram 7">
            <a:extLst>
              <a:ext uri="{FF2B5EF4-FFF2-40B4-BE49-F238E27FC236}">
                <a16:creationId xmlns:a16="http://schemas.microsoft.com/office/drawing/2014/main" id="{E9473268-44FF-EAD5-DD2F-5C9D07D469FD}"/>
              </a:ext>
            </a:extLst>
          </p:cNvPr>
          <p:cNvGraphicFramePr/>
          <p:nvPr>
            <p:extLst>
              <p:ext uri="{D42A27DB-BD31-4B8C-83A1-F6EECF244321}">
                <p14:modId xmlns:p14="http://schemas.microsoft.com/office/powerpoint/2010/main" val="2201392907"/>
              </p:ext>
            </p:extLst>
          </p:nvPr>
        </p:nvGraphicFramePr>
        <p:xfrm>
          <a:off x="1350676" y="2224521"/>
          <a:ext cx="6461051"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07659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Submitting a Renewal</a:t>
            </a:r>
          </a:p>
        </p:txBody>
      </p:sp>
      <p:sp>
        <p:nvSpPr>
          <p:cNvPr id="4" name="Slide Number Placeholder 3"/>
          <p:cNvSpPr>
            <a:spLocks noGrp="1"/>
          </p:cNvSpPr>
          <p:nvPr>
            <p:ph type="sldNum" sz="quarter" idx="12"/>
          </p:nvPr>
        </p:nvSpPr>
        <p:spPr/>
        <p:txBody>
          <a:bodyPr/>
          <a:lstStyle/>
          <a:p>
            <a:fld id="{FC90DB9D-1392-4FC2-903F-60147DD10F4C}" type="slidenum">
              <a:rPr lang="en-US" smtClean="0"/>
              <a:t>7</a:t>
            </a:fld>
            <a:endParaRPr lang="en-US" dirty="0"/>
          </a:p>
        </p:txBody>
      </p:sp>
      <p:sp>
        <p:nvSpPr>
          <p:cNvPr id="7" name="TextBox 6">
            <a:extLst>
              <a:ext uri="{FF2B5EF4-FFF2-40B4-BE49-F238E27FC236}">
                <a16:creationId xmlns:a16="http://schemas.microsoft.com/office/drawing/2014/main" id="{15553662-BD4B-E0EF-1049-271A21AC54F9}"/>
              </a:ext>
            </a:extLst>
          </p:cNvPr>
          <p:cNvSpPr txBox="1"/>
          <p:nvPr/>
        </p:nvSpPr>
        <p:spPr>
          <a:xfrm>
            <a:off x="483781" y="1422024"/>
            <a:ext cx="8176437" cy="3816429"/>
          </a:xfrm>
          <a:prstGeom prst="rect">
            <a:avLst/>
          </a:prstGeom>
          <a:noFill/>
        </p:spPr>
        <p:txBody>
          <a:bodyPr wrap="square">
            <a:spAutoFit/>
          </a:bodyPr>
          <a:lstStyle/>
          <a:p>
            <a:r>
              <a:rPr lang="en-US" sz="2200" b="1" dirty="0"/>
              <a:t>How to Submit</a:t>
            </a:r>
          </a:p>
          <a:p>
            <a:r>
              <a:rPr lang="en-US" sz="2200" dirty="0"/>
              <a:t>Continuing reviews are submitted using the Renewal form in the Kuali Research (KR) electronic submission platform. </a:t>
            </a:r>
          </a:p>
          <a:p>
            <a:endParaRPr lang="en-US" sz="2200" dirty="0"/>
          </a:p>
          <a:p>
            <a:r>
              <a:rPr lang="en-US" sz="2200" b="1" dirty="0"/>
              <a:t>When to Submit</a:t>
            </a:r>
          </a:p>
          <a:p>
            <a:r>
              <a:rPr lang="en-US" sz="2200" dirty="0"/>
              <a:t>To ensure adequate time for the IRB to review a Renewal application, the Principal Investigator is required to submit the Renewal form:</a:t>
            </a:r>
          </a:p>
          <a:p>
            <a:pPr marL="342900" indent="-342900">
              <a:buFont typeface="Arial" panose="020B0604020202020204" pitchFamily="34" charset="0"/>
              <a:buChar char="•"/>
            </a:pPr>
            <a:r>
              <a:rPr lang="en-US" sz="2200" dirty="0"/>
              <a:t>No later than 30 days before the Continuing Review Date for studies approved by the Full Board </a:t>
            </a:r>
          </a:p>
          <a:p>
            <a:pPr marL="342900" indent="-342900">
              <a:buFont typeface="Arial" panose="020B0604020202020204" pitchFamily="34" charset="0"/>
              <a:buChar char="•"/>
            </a:pPr>
            <a:r>
              <a:rPr lang="en-US" sz="2200" dirty="0"/>
              <a:t>No later than 15 days before the Continuing Review Date for studies approved by the Expedited or Exempt procedure</a:t>
            </a:r>
          </a:p>
        </p:txBody>
      </p:sp>
    </p:spTree>
    <p:extLst>
      <p:ext uri="{BB962C8B-B14F-4D97-AF65-F5344CB8AC3E}">
        <p14:creationId xmlns:p14="http://schemas.microsoft.com/office/powerpoint/2010/main" val="1293806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If Approval Lapses… </a:t>
            </a:r>
          </a:p>
        </p:txBody>
      </p:sp>
      <p:sp>
        <p:nvSpPr>
          <p:cNvPr id="4" name="Slide Number Placeholder 3"/>
          <p:cNvSpPr>
            <a:spLocks noGrp="1"/>
          </p:cNvSpPr>
          <p:nvPr>
            <p:ph type="sldNum" sz="quarter" idx="12"/>
          </p:nvPr>
        </p:nvSpPr>
        <p:spPr/>
        <p:txBody>
          <a:bodyPr/>
          <a:lstStyle/>
          <a:p>
            <a:fld id="{FC90DB9D-1392-4FC2-903F-60147DD10F4C}" type="slidenum">
              <a:rPr lang="en-US" smtClean="0"/>
              <a:t>8</a:t>
            </a:fld>
            <a:endParaRPr lang="en-US" dirty="0"/>
          </a:p>
        </p:txBody>
      </p:sp>
      <p:sp>
        <p:nvSpPr>
          <p:cNvPr id="7" name="TextBox 6">
            <a:extLst>
              <a:ext uri="{FF2B5EF4-FFF2-40B4-BE49-F238E27FC236}">
                <a16:creationId xmlns:a16="http://schemas.microsoft.com/office/drawing/2014/main" id="{15553662-BD4B-E0EF-1049-271A21AC54F9}"/>
              </a:ext>
            </a:extLst>
          </p:cNvPr>
          <p:cNvSpPr txBox="1"/>
          <p:nvPr/>
        </p:nvSpPr>
        <p:spPr>
          <a:xfrm>
            <a:off x="483781" y="1294433"/>
            <a:ext cx="8176437" cy="5170646"/>
          </a:xfrm>
          <a:prstGeom prst="rect">
            <a:avLst/>
          </a:prstGeom>
          <a:noFill/>
        </p:spPr>
        <p:txBody>
          <a:bodyPr wrap="square">
            <a:spAutoFit/>
          </a:bodyPr>
          <a:lstStyle/>
          <a:p>
            <a:r>
              <a:rPr lang="en-US" sz="2200" dirty="0"/>
              <a:t>If IRB approval lapses, all research activities must stop, except when the investigator judges it to be in the best interest of current participants to continue, in which case s/he must notify the IRB Office promptly. </a:t>
            </a:r>
          </a:p>
          <a:p>
            <a:endParaRPr lang="en-US" sz="2200" dirty="0"/>
          </a:p>
          <a:p>
            <a:r>
              <a:rPr lang="en-US" sz="2200" b="1" dirty="0"/>
              <a:t>How to Resume the Study</a:t>
            </a:r>
          </a:p>
          <a:p>
            <a:r>
              <a:rPr lang="en-US" sz="2200" dirty="0"/>
              <a:t>The investigator may resume research activity once a Renewal application has been reviewed AND approved by the IRB. </a:t>
            </a:r>
          </a:p>
          <a:p>
            <a:endParaRPr lang="en-US" sz="2200" dirty="0"/>
          </a:p>
          <a:p>
            <a:r>
              <a:rPr lang="en-US" sz="2200" b="1" dirty="0"/>
              <a:t>Study Expiration and Administrative Closure</a:t>
            </a:r>
          </a:p>
          <a:p>
            <a:r>
              <a:rPr lang="en-US" sz="2200" dirty="0"/>
              <a:t>A lapsed study that has not obtained Renewal approval by the Expiration Date will be administratively and permanently closed. Once permanently closed, the study cannot be re-activated. Continuation of research that is administratively closed will require submission, review and approval of a new protocol in KR.</a:t>
            </a:r>
          </a:p>
        </p:txBody>
      </p:sp>
    </p:spTree>
    <p:extLst>
      <p:ext uri="{BB962C8B-B14F-4D97-AF65-F5344CB8AC3E}">
        <p14:creationId xmlns:p14="http://schemas.microsoft.com/office/powerpoint/2010/main" val="923359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ight Triangle 1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1225098" y="2355112"/>
            <a:ext cx="6691254" cy="1713305"/>
          </a:xfrm>
        </p:spPr>
        <p:txBody>
          <a:bodyPr anchor="b">
            <a:normAutofit/>
          </a:bodyPr>
          <a:lstStyle/>
          <a:p>
            <a:r>
              <a:rPr lang="en-US" sz="3300" b="1" dirty="0"/>
              <a:t>Frequently Misunderstood Questions in the Renewal Application</a:t>
            </a:r>
            <a:br>
              <a:rPr lang="en-US" sz="3300" b="1" dirty="0"/>
            </a:br>
            <a:endParaRPr lang="en-US" sz="3300" b="1" dirty="0"/>
          </a:p>
        </p:txBody>
      </p:sp>
    </p:spTree>
    <p:extLst>
      <p:ext uri="{BB962C8B-B14F-4D97-AF65-F5344CB8AC3E}">
        <p14:creationId xmlns:p14="http://schemas.microsoft.com/office/powerpoint/2010/main" val="33366924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18896</TotalTime>
  <Words>1359</Words>
  <Application>Microsoft Office PowerPoint</Application>
  <PresentationFormat>On-screen Show (4:3)</PresentationFormat>
  <Paragraphs>182</Paragraphs>
  <Slides>19</Slides>
  <Notes>15</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19</vt:i4>
      </vt:variant>
    </vt:vector>
  </HeadingPairs>
  <TitlesOfParts>
    <vt:vector size="28" baseType="lpstr">
      <vt:lpstr>Arial</vt:lpstr>
      <vt:lpstr>Calibri</vt:lpstr>
      <vt:lpstr>Calibri Light</vt:lpstr>
      <vt:lpstr>Georgia</vt:lpstr>
      <vt:lpstr>Lucida Grande</vt:lpstr>
      <vt:lpstr>Wingdings</vt:lpstr>
      <vt:lpstr>Office Theme</vt:lpstr>
      <vt:lpstr>Custom Design</vt:lpstr>
      <vt:lpstr>1_Custom Design</vt:lpstr>
      <vt:lpstr>CONTINUING REVIEW / RENEWALS </vt:lpstr>
      <vt:lpstr>Objectives</vt:lpstr>
      <vt:lpstr>Continuing Review</vt:lpstr>
      <vt:lpstr>Continuing Review Schedule</vt:lpstr>
      <vt:lpstr>Continuing Review Date vs Expiration Date</vt:lpstr>
      <vt:lpstr>Continuing Review Reminders</vt:lpstr>
      <vt:lpstr>Submitting a Renewal</vt:lpstr>
      <vt:lpstr>If Approval Lapses… </vt:lpstr>
      <vt:lpstr>Frequently Misunderstood Questions in the Renewal Application </vt:lpstr>
      <vt:lpstr>Study Type &amp; Status:  Renewal Option</vt:lpstr>
      <vt:lpstr>Data Protection</vt:lpstr>
      <vt:lpstr>Study Personnel &amp; Modifications:  Approved Modifications</vt:lpstr>
      <vt:lpstr>Research Participants</vt:lpstr>
      <vt:lpstr>Research Participants</vt:lpstr>
      <vt:lpstr>Reportable Events:  Promptly Reported Events</vt:lpstr>
      <vt:lpstr>Reportable Events:  Not Promptly Reported Events</vt:lpstr>
      <vt:lpstr>Renewal Supporting Documents</vt:lpstr>
      <vt:lpstr>Save the Date!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Alam, Jawed</dc:creator>
  <cp:lastModifiedBy>Dominguez, Gabriela S.</cp:lastModifiedBy>
  <cp:revision>371</cp:revision>
  <dcterms:created xsi:type="dcterms:W3CDTF">2018-05-01T16:39:45Z</dcterms:created>
  <dcterms:modified xsi:type="dcterms:W3CDTF">2023-03-01T17:59:08Z</dcterms:modified>
</cp:coreProperties>
</file>