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7" r:id="rId5"/>
    <p:sldId id="261" r:id="rId6"/>
    <p:sldId id="263" r:id="rId7"/>
    <p:sldId id="264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93380-67CE-4D1D-9F1A-8025697090D1}" v="1" dt="2026-07-10T16:40:13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Chandler D." userId="S::csmi65@lsuhsc.edu::f0523abb-8473-4596-bdd5-bdf856b430f1" providerId="AD" clId="Web-{7AABC898-FD8B-2FBB-47E2-72E351981578}"/>
    <pc:docChg chg="modSld">
      <pc:chgData name="Smith, Chandler D." userId="S::csmi65@lsuhsc.edu::f0523abb-8473-4596-bdd5-bdf856b430f1" providerId="AD" clId="Web-{7AABC898-FD8B-2FBB-47E2-72E351981578}" dt="2026-07-09T15:29:58.332" v="88" actId="20577"/>
      <pc:docMkLst>
        <pc:docMk/>
      </pc:docMkLst>
      <pc:sldChg chg="modSp">
        <pc:chgData name="Smith, Chandler D." userId="S::csmi65@lsuhsc.edu::f0523abb-8473-4596-bdd5-bdf856b430f1" providerId="AD" clId="Web-{7AABC898-FD8B-2FBB-47E2-72E351981578}" dt="2026-07-09T15:29:58.332" v="88" actId="20577"/>
        <pc:sldMkLst>
          <pc:docMk/>
          <pc:sldMk cId="3494246809" sldId="257"/>
        </pc:sldMkLst>
        <pc:spChg chg="mod">
          <ac:chgData name="Smith, Chandler D." userId="S::csmi65@lsuhsc.edu::f0523abb-8473-4596-bdd5-bdf856b430f1" providerId="AD" clId="Web-{7AABC898-FD8B-2FBB-47E2-72E351981578}" dt="2026-07-09T15:29:58.332" v="88" actId="20577"/>
          <ac:spMkLst>
            <pc:docMk/>
            <pc:sldMk cId="3494246809" sldId="257"/>
            <ac:spMk id="3" creationId="{00000000-0000-0000-0000-000000000000}"/>
          </ac:spMkLst>
        </pc:spChg>
      </pc:sldChg>
      <pc:sldChg chg="addSp modSp">
        <pc:chgData name="Smith, Chandler D." userId="S::csmi65@lsuhsc.edu::f0523abb-8473-4596-bdd5-bdf856b430f1" providerId="AD" clId="Web-{7AABC898-FD8B-2FBB-47E2-72E351981578}" dt="2026-07-09T15:27:27.090" v="78" actId="14100"/>
        <pc:sldMkLst>
          <pc:docMk/>
          <pc:sldMk cId="1368776141" sldId="260"/>
        </pc:sldMkLst>
        <pc:spChg chg="add mod">
          <ac:chgData name="Smith, Chandler D." userId="S::csmi65@lsuhsc.edu::f0523abb-8473-4596-bdd5-bdf856b430f1" providerId="AD" clId="Web-{7AABC898-FD8B-2FBB-47E2-72E351981578}" dt="2026-07-09T15:27:27.090" v="78" actId="14100"/>
          <ac:spMkLst>
            <pc:docMk/>
            <pc:sldMk cId="1368776141" sldId="260"/>
            <ac:spMk id="3" creationId="{ECCF3456-5989-EB80-E20E-0C8C05FF3B4B}"/>
          </ac:spMkLst>
        </pc:spChg>
        <pc:spChg chg="mod">
          <ac:chgData name="Smith, Chandler D." userId="S::csmi65@lsuhsc.edu::f0523abb-8473-4596-bdd5-bdf856b430f1" providerId="AD" clId="Web-{7AABC898-FD8B-2FBB-47E2-72E351981578}" dt="2026-07-09T15:26:12.385" v="25" actId="20577"/>
          <ac:spMkLst>
            <pc:docMk/>
            <pc:sldMk cId="1368776141" sldId="260"/>
            <ac:spMk id="4" creationId="{00000000-0000-0000-0000-000000000000}"/>
          </ac:spMkLst>
        </pc:spChg>
      </pc:sldChg>
      <pc:sldChg chg="addSp delSp modSp">
        <pc:chgData name="Smith, Chandler D." userId="S::csmi65@lsuhsc.edu::f0523abb-8473-4596-bdd5-bdf856b430f1" providerId="AD" clId="Web-{7AABC898-FD8B-2FBB-47E2-72E351981578}" dt="2026-07-09T15:28:13.421" v="87"/>
        <pc:sldMkLst>
          <pc:docMk/>
          <pc:sldMk cId="3832933787" sldId="262"/>
        </pc:sldMkLst>
        <pc:spChg chg="mod">
          <ac:chgData name="Smith, Chandler D." userId="S::csmi65@lsuhsc.edu::f0523abb-8473-4596-bdd5-bdf856b430f1" providerId="AD" clId="Web-{7AABC898-FD8B-2FBB-47E2-72E351981578}" dt="2026-07-09T15:27:49.247" v="85" actId="20577"/>
          <ac:spMkLst>
            <pc:docMk/>
            <pc:sldMk cId="3832933787" sldId="262"/>
            <ac:spMk id="2" creationId="{7E6DA103-A42E-FB2C-09A1-105E519C8584}"/>
          </ac:spMkLst>
        </pc:spChg>
        <pc:spChg chg="del mod">
          <ac:chgData name="Smith, Chandler D." userId="S::csmi65@lsuhsc.edu::f0523abb-8473-4596-bdd5-bdf856b430f1" providerId="AD" clId="Web-{7AABC898-FD8B-2FBB-47E2-72E351981578}" dt="2026-07-09T15:28:13.421" v="87"/>
          <ac:spMkLst>
            <pc:docMk/>
            <pc:sldMk cId="3832933787" sldId="262"/>
            <ac:spMk id="3" creationId="{96A97918-6A42-786C-9429-A141E8C38FE9}"/>
          </ac:spMkLst>
        </pc:spChg>
        <pc:picChg chg="add mod ord">
          <ac:chgData name="Smith, Chandler D." userId="S::csmi65@lsuhsc.edu::f0523abb-8473-4596-bdd5-bdf856b430f1" providerId="AD" clId="Web-{7AABC898-FD8B-2FBB-47E2-72E351981578}" dt="2026-07-09T15:28:13.421" v="87"/>
          <ac:picMkLst>
            <pc:docMk/>
            <pc:sldMk cId="3832933787" sldId="262"/>
            <ac:picMk id="5" creationId="{5AEFEEA4-0E66-6915-C116-8750A29B3C83}"/>
          </ac:picMkLst>
        </pc:picChg>
      </pc:sldChg>
    </pc:docChg>
  </pc:docChgLst>
  <pc:docChgLst>
    <pc:chgData name="Smith, Chandler D." userId="S::csmi65@lsuhsc.edu::f0523abb-8473-4596-bdd5-bdf856b430f1" providerId="AD" clId="Web-{D5E3DD26-6FE2-769A-D222-8C0C133E2936}"/>
    <pc:docChg chg="modSld">
      <pc:chgData name="Smith, Chandler D." userId="S::csmi65@lsuhsc.edu::f0523abb-8473-4596-bdd5-bdf856b430f1" providerId="AD" clId="Web-{D5E3DD26-6FE2-769A-D222-8C0C133E2936}" dt="2026-07-09T15:25:07.606" v="347" actId="20577"/>
      <pc:docMkLst>
        <pc:docMk/>
      </pc:docMkLst>
      <pc:sldChg chg="modSp">
        <pc:chgData name="Smith, Chandler D." userId="S::csmi65@lsuhsc.edu::f0523abb-8473-4596-bdd5-bdf856b430f1" providerId="AD" clId="Web-{D5E3DD26-6FE2-769A-D222-8C0C133E2936}" dt="2026-07-09T15:25:07.606" v="347" actId="20577"/>
        <pc:sldMkLst>
          <pc:docMk/>
          <pc:sldMk cId="3494246809" sldId="257"/>
        </pc:sldMkLst>
        <pc:spChg chg="mod">
          <ac:chgData name="Smith, Chandler D." userId="S::csmi65@lsuhsc.edu::f0523abb-8473-4596-bdd5-bdf856b430f1" providerId="AD" clId="Web-{D5E3DD26-6FE2-769A-D222-8C0C133E2936}" dt="2026-07-09T15:25:07.606" v="347" actId="20577"/>
          <ac:spMkLst>
            <pc:docMk/>
            <pc:sldMk cId="3494246809" sldId="257"/>
            <ac:spMk id="3" creationId="{00000000-0000-0000-0000-000000000000}"/>
          </ac:spMkLst>
        </pc:spChg>
      </pc:sldChg>
      <pc:sldChg chg="modSp">
        <pc:chgData name="Smith, Chandler D." userId="S::csmi65@lsuhsc.edu::f0523abb-8473-4596-bdd5-bdf856b430f1" providerId="AD" clId="Web-{D5E3DD26-6FE2-769A-D222-8C0C133E2936}" dt="2026-07-09T15:24:45.840" v="341" actId="20577"/>
        <pc:sldMkLst>
          <pc:docMk/>
          <pc:sldMk cId="4012960101" sldId="261"/>
        </pc:sldMkLst>
        <pc:spChg chg="mod">
          <ac:chgData name="Smith, Chandler D." userId="S::csmi65@lsuhsc.edu::f0523abb-8473-4596-bdd5-bdf856b430f1" providerId="AD" clId="Web-{D5E3DD26-6FE2-769A-D222-8C0C133E2936}" dt="2026-07-09T15:15:30.475" v="18" actId="20577"/>
          <ac:spMkLst>
            <pc:docMk/>
            <pc:sldMk cId="4012960101" sldId="261"/>
            <ac:spMk id="2" creationId="{923FB85E-1862-8103-C75E-045361B5F8CA}"/>
          </ac:spMkLst>
        </pc:spChg>
        <pc:spChg chg="mod">
          <ac:chgData name="Smith, Chandler D." userId="S::csmi65@lsuhsc.edu::f0523abb-8473-4596-bdd5-bdf856b430f1" providerId="AD" clId="Web-{D5E3DD26-6FE2-769A-D222-8C0C133E2936}" dt="2026-07-09T15:24:45.840" v="341" actId="20577"/>
          <ac:spMkLst>
            <pc:docMk/>
            <pc:sldMk cId="4012960101" sldId="261"/>
            <ac:spMk id="3" creationId="{0C4C9EE4-30A9-FED5-48D1-64DE84484C60}"/>
          </ac:spMkLst>
        </pc:spChg>
      </pc:sldChg>
    </pc:docChg>
  </pc:docChgLst>
  <pc:docChgLst>
    <pc:chgData name="Smith, Chandler D." userId="f0523abb-8473-4596-bdd5-bdf856b430f1" providerId="ADAL" clId="{A4F564C8-A138-49FF-8149-EAFAF21123E8}"/>
    <pc:docChg chg="undo custSel addSld delSld modSld sldOrd">
      <pc:chgData name="Smith, Chandler D." userId="f0523abb-8473-4596-bdd5-bdf856b430f1" providerId="ADAL" clId="{A4F564C8-A138-49FF-8149-EAFAF21123E8}" dt="2026-07-10T16:42:56.592" v="745" actId="20577"/>
      <pc:docMkLst>
        <pc:docMk/>
      </pc:docMkLst>
      <pc:sldChg chg="modSp add mod ord">
        <pc:chgData name="Smith, Chandler D." userId="f0523abb-8473-4596-bdd5-bdf856b430f1" providerId="ADAL" clId="{A4F564C8-A138-49FF-8149-EAFAF21123E8}" dt="2026-07-09T18:39:06.500" v="330" actId="962"/>
        <pc:sldMkLst>
          <pc:docMk/>
          <pc:sldMk cId="3494246809" sldId="257"/>
        </pc:sldMkLst>
        <pc:spChg chg="mod">
          <ac:chgData name="Smith, Chandler D." userId="f0523abb-8473-4596-bdd5-bdf856b430f1" providerId="ADAL" clId="{A4F564C8-A138-49FF-8149-EAFAF21123E8}" dt="2026-07-08T14:35:14.332" v="324" actId="12"/>
          <ac:spMkLst>
            <pc:docMk/>
            <pc:sldMk cId="3494246809" sldId="257"/>
            <ac:spMk id="3" creationId="{00000000-0000-0000-0000-000000000000}"/>
          </ac:spMkLst>
        </pc:spChg>
        <pc:picChg chg="mod">
          <ac:chgData name="Smith, Chandler D." userId="f0523abb-8473-4596-bdd5-bdf856b430f1" providerId="ADAL" clId="{A4F564C8-A138-49FF-8149-EAFAF21123E8}" dt="2026-07-09T18:39:06.500" v="330" actId="962"/>
          <ac:picMkLst>
            <pc:docMk/>
            <pc:sldMk cId="3494246809" sldId="257"/>
            <ac:picMk id="4" creationId="{00000000-0000-0000-0000-000000000000}"/>
          </ac:picMkLst>
        </pc:picChg>
      </pc:sldChg>
      <pc:sldChg chg="addSp delSp modSp add mod">
        <pc:chgData name="Smith, Chandler D." userId="f0523abb-8473-4596-bdd5-bdf856b430f1" providerId="ADAL" clId="{A4F564C8-A138-49FF-8149-EAFAF21123E8}" dt="2026-07-09T18:40:26.331" v="341" actId="13244"/>
        <pc:sldMkLst>
          <pc:docMk/>
          <pc:sldMk cId="3326703750" sldId="259"/>
        </pc:sldMkLst>
        <pc:spChg chg="ord">
          <ac:chgData name="Smith, Chandler D." userId="f0523abb-8473-4596-bdd5-bdf856b430f1" providerId="ADAL" clId="{A4F564C8-A138-49FF-8149-EAFAF21123E8}" dt="2026-07-09T18:40:18.161" v="339" actId="13244"/>
          <ac:spMkLst>
            <pc:docMk/>
            <pc:sldMk cId="3326703750" sldId="259"/>
            <ac:spMk id="6" creationId="{00000000-0000-0000-0000-000000000000}"/>
          </ac:spMkLst>
        </pc:spChg>
        <pc:spChg chg="ord">
          <ac:chgData name="Smith, Chandler D." userId="f0523abb-8473-4596-bdd5-bdf856b430f1" providerId="ADAL" clId="{A4F564C8-A138-49FF-8149-EAFAF21123E8}" dt="2026-07-09T18:40:21.929" v="340" actId="13244"/>
          <ac:spMkLst>
            <pc:docMk/>
            <pc:sldMk cId="3326703750" sldId="259"/>
            <ac:spMk id="8" creationId="{00000000-0000-0000-0000-000000000000}"/>
          </ac:spMkLst>
        </pc:spChg>
        <pc:picChg chg="mod">
          <ac:chgData name="Smith, Chandler D." userId="f0523abb-8473-4596-bdd5-bdf856b430f1" providerId="ADAL" clId="{A4F564C8-A138-49FF-8149-EAFAF21123E8}" dt="2026-07-09T18:39:54.165" v="337" actId="962"/>
          <ac:picMkLst>
            <pc:docMk/>
            <pc:sldMk cId="3326703750" sldId="259"/>
            <ac:picMk id="5" creationId="{00000000-0000-0000-0000-000000000000}"/>
          </ac:picMkLst>
        </pc:picChg>
        <pc:picChg chg="add mod ord">
          <ac:chgData name="Smith, Chandler D." userId="f0523abb-8473-4596-bdd5-bdf856b430f1" providerId="ADAL" clId="{A4F564C8-A138-49FF-8149-EAFAF21123E8}" dt="2026-07-09T18:40:26.331" v="341" actId="13244"/>
          <ac:picMkLst>
            <pc:docMk/>
            <pc:sldMk cId="3326703750" sldId="259"/>
            <ac:picMk id="7" creationId="{00695CA3-A8CD-161A-8886-B1AE11D419C4}"/>
          </ac:picMkLst>
        </pc:picChg>
      </pc:sldChg>
      <pc:sldChg chg="modSp add mod">
        <pc:chgData name="Smith, Chandler D." userId="f0523abb-8473-4596-bdd5-bdf856b430f1" providerId="ADAL" clId="{A4F564C8-A138-49FF-8149-EAFAF21123E8}" dt="2026-07-09T18:40:03.772" v="338" actId="13244"/>
        <pc:sldMkLst>
          <pc:docMk/>
          <pc:sldMk cId="1368776141" sldId="260"/>
        </pc:sldMkLst>
        <pc:spChg chg="mod">
          <ac:chgData name="Smith, Chandler D." userId="f0523abb-8473-4596-bdd5-bdf856b430f1" providerId="ADAL" clId="{A4F564C8-A138-49FF-8149-EAFAF21123E8}" dt="2026-07-08T14:30:56.464" v="95" actId="20577"/>
          <ac:spMkLst>
            <pc:docMk/>
            <pc:sldMk cId="1368776141" sldId="260"/>
            <ac:spMk id="2" creationId="{00000000-0000-0000-0000-000000000000}"/>
          </ac:spMkLst>
        </pc:spChg>
        <pc:spChg chg="mod ord">
          <ac:chgData name="Smith, Chandler D." userId="f0523abb-8473-4596-bdd5-bdf856b430f1" providerId="ADAL" clId="{A4F564C8-A138-49FF-8149-EAFAF21123E8}" dt="2026-07-09T18:40:03.772" v="338" actId="13244"/>
          <ac:spMkLst>
            <pc:docMk/>
            <pc:sldMk cId="1368776141" sldId="260"/>
            <ac:spMk id="4" creationId="{00000000-0000-0000-0000-000000000000}"/>
          </ac:spMkLst>
        </pc:spChg>
      </pc:sldChg>
      <pc:sldChg chg="modSp add mod">
        <pc:chgData name="Smith, Chandler D." userId="f0523abb-8473-4596-bdd5-bdf856b430f1" providerId="ADAL" clId="{A4F564C8-A138-49FF-8149-EAFAF21123E8}" dt="2026-07-10T16:42:56.592" v="745" actId="20577"/>
        <pc:sldMkLst>
          <pc:docMk/>
          <pc:sldMk cId="4012960101" sldId="261"/>
        </pc:sldMkLst>
        <pc:spChg chg="mod">
          <ac:chgData name="Smith, Chandler D." userId="f0523abb-8473-4596-bdd5-bdf856b430f1" providerId="ADAL" clId="{A4F564C8-A138-49FF-8149-EAFAF21123E8}" dt="2026-07-10T16:42:56.592" v="745" actId="20577"/>
          <ac:spMkLst>
            <pc:docMk/>
            <pc:sldMk cId="4012960101" sldId="261"/>
            <ac:spMk id="3" creationId="{0C4C9EE4-30A9-FED5-48D1-64DE84484C60}"/>
          </ac:spMkLst>
        </pc:spChg>
        <pc:picChg chg="mod">
          <ac:chgData name="Smith, Chandler D." userId="f0523abb-8473-4596-bdd5-bdf856b430f1" providerId="ADAL" clId="{A4F564C8-A138-49FF-8149-EAFAF21123E8}" dt="2026-07-09T18:39:07.354" v="331" actId="962"/>
          <ac:picMkLst>
            <pc:docMk/>
            <pc:sldMk cId="4012960101" sldId="261"/>
            <ac:picMk id="4" creationId="{D27DF8B3-8567-47EF-805D-9CB2E06A84C8}"/>
          </ac:picMkLst>
        </pc:picChg>
      </pc:sldChg>
      <pc:sldChg chg="modSp add mod">
        <pc:chgData name="Smith, Chandler D." userId="f0523abb-8473-4596-bdd5-bdf856b430f1" providerId="ADAL" clId="{A4F564C8-A138-49FF-8149-EAFAF21123E8}" dt="2026-07-09T18:39:34.786" v="335" actId="962"/>
        <pc:sldMkLst>
          <pc:docMk/>
          <pc:sldMk cId="3832933787" sldId="262"/>
        </pc:sldMkLst>
        <pc:picChg chg="mod">
          <ac:chgData name="Smith, Chandler D." userId="f0523abb-8473-4596-bdd5-bdf856b430f1" providerId="ADAL" clId="{A4F564C8-A138-49FF-8149-EAFAF21123E8}" dt="2026-07-09T18:39:34.786" v="335" actId="962"/>
          <ac:picMkLst>
            <pc:docMk/>
            <pc:sldMk cId="3832933787" sldId="262"/>
            <ac:picMk id="4" creationId="{46CA66F5-865F-D505-9BBB-F0428FF95134}"/>
          </ac:picMkLst>
        </pc:picChg>
        <pc:picChg chg="mod">
          <ac:chgData name="Smith, Chandler D." userId="f0523abb-8473-4596-bdd5-bdf856b430f1" providerId="ADAL" clId="{A4F564C8-A138-49FF-8149-EAFAF21123E8}" dt="2026-07-09T18:39:32.818" v="334" actId="962"/>
          <ac:picMkLst>
            <pc:docMk/>
            <pc:sldMk cId="3832933787" sldId="262"/>
            <ac:picMk id="5" creationId="{5AEFEEA4-0E66-6915-C116-8750A29B3C83}"/>
          </ac:picMkLst>
        </pc:picChg>
      </pc:sldChg>
      <pc:sldChg chg="modSp add mod">
        <pc:chgData name="Smith, Chandler D." userId="f0523abb-8473-4596-bdd5-bdf856b430f1" providerId="ADAL" clId="{A4F564C8-A138-49FF-8149-EAFAF21123E8}" dt="2026-07-10T16:42:34.770" v="742" actId="20577"/>
        <pc:sldMkLst>
          <pc:docMk/>
          <pc:sldMk cId="2187412149" sldId="263"/>
        </pc:sldMkLst>
        <pc:spChg chg="mod">
          <ac:chgData name="Smith, Chandler D." userId="f0523abb-8473-4596-bdd5-bdf856b430f1" providerId="ADAL" clId="{A4F564C8-A138-49FF-8149-EAFAF21123E8}" dt="2026-07-10T16:42:34.770" v="742" actId="20577"/>
          <ac:spMkLst>
            <pc:docMk/>
            <pc:sldMk cId="2187412149" sldId="263"/>
            <ac:spMk id="2" creationId="{37471C98-AA0F-6559-B19E-D01D98D22662}"/>
          </ac:spMkLst>
        </pc:spChg>
        <pc:spChg chg="mod">
          <ac:chgData name="Smith, Chandler D." userId="f0523abb-8473-4596-bdd5-bdf856b430f1" providerId="ADAL" clId="{A4F564C8-A138-49FF-8149-EAFAF21123E8}" dt="2026-07-10T16:40:13.170" v="505"/>
          <ac:spMkLst>
            <pc:docMk/>
            <pc:sldMk cId="2187412149" sldId="263"/>
            <ac:spMk id="3" creationId="{C846A16D-6174-7105-4589-A22EEA176AD6}"/>
          </ac:spMkLst>
        </pc:spChg>
      </pc:sldChg>
      <pc:sldChg chg="modSp add mod">
        <pc:chgData name="Smith, Chandler D." userId="f0523abb-8473-4596-bdd5-bdf856b430f1" providerId="ADAL" clId="{A4F564C8-A138-49FF-8149-EAFAF21123E8}" dt="2026-07-10T16:41:55.104" v="705" actId="20577"/>
        <pc:sldMkLst>
          <pc:docMk/>
          <pc:sldMk cId="4106285397" sldId="264"/>
        </pc:sldMkLst>
        <pc:spChg chg="mod">
          <ac:chgData name="Smith, Chandler D." userId="f0523abb-8473-4596-bdd5-bdf856b430f1" providerId="ADAL" clId="{A4F564C8-A138-49FF-8149-EAFAF21123E8}" dt="2026-07-10T16:41:25.969" v="624" actId="20577"/>
          <ac:spMkLst>
            <pc:docMk/>
            <pc:sldMk cId="4106285397" sldId="264"/>
            <ac:spMk id="2" creationId="{A1D61D2F-FF8A-2435-1A64-5D16940304D1}"/>
          </ac:spMkLst>
        </pc:spChg>
        <pc:spChg chg="mod">
          <ac:chgData name="Smith, Chandler D." userId="f0523abb-8473-4596-bdd5-bdf856b430f1" providerId="ADAL" clId="{A4F564C8-A138-49FF-8149-EAFAF21123E8}" dt="2026-07-10T16:41:55.104" v="705" actId="20577"/>
          <ac:spMkLst>
            <pc:docMk/>
            <pc:sldMk cId="4106285397" sldId="264"/>
            <ac:spMk id="3" creationId="{6B4D6123-D028-D753-41BC-B5A5516027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A370-3F0B-D42C-78BB-B251556C6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925E8-F195-9E7D-6ACE-E894EA7EC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8E40-0D25-8CE3-B123-CEA58911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D7AB7-9350-B793-0578-F8584991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24AE-456A-65B5-FCDA-FDFD3A88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58D1-0C86-EA8F-5A30-2A090BEA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DA133-EFAE-AA0A-0230-969FAFD2B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A8E6-8093-6B35-6EDC-8F6262BC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1AB9-2231-F672-E928-69D09AFE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0E9A-1ECB-F55E-1859-40F44B11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1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D4F51-8CA1-6CD6-49C2-EB7A02B9C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76CF4-E92B-920C-12DE-18242F961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DA15-F787-09CC-BEB8-A6C8D6AE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51D37-C3CF-6651-877B-BD32BBC2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24947-CCFF-4ACE-93ED-B0F95535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0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1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BFF3-608C-F0D3-4B31-074D8A47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F05A-0FA5-7A05-48BF-6DA8DE0E5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12962-A7B5-8C1A-F35A-8594C5BE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EF3E-F21B-06AD-F0D5-D4C56895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0BD7-2DC7-1FB7-2725-E3EC080E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8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5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47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5B67-9817-3813-D423-D0C470FF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C9F78-DE4C-605C-DF73-2FC705CD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8F98-5D03-F72D-FB08-9EDDBE5C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762E-189B-080C-597D-FF9C78B3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865E-A340-BE42-9861-E6A0F83C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0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8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8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C423-1018-D023-9DDB-665B6891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1493-CDE5-843F-53DD-1E492A6FC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53E90-0FA2-1116-BADC-0D650D88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339CE-AEEB-A18B-D06C-8088BEB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BEDE5-7A7E-9A6D-2D41-B0FB3B6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5D700-98A2-7D75-FE96-8E1F0A1D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7553-7CDA-1EC0-D752-D33DE1B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6B810-E068-B891-684F-6410BDFB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D260-26F8-795B-FC58-16D3B5AC9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1C580-5BED-BCFE-0FD8-2124259BD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7CABD-24A5-55DF-5347-73C24A358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E8DC0-3143-2735-65D4-99F6537C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93F2B-FB23-B2EF-ED34-4124C8A2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99C64-7EC8-BD11-4464-6902D020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B05D-1AE6-83A5-6D62-707BB1F0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4431F-30A4-61BC-B24D-A29A42EA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AEBA-584A-8FF4-AEC0-873C10E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AAC1-9589-387E-B5F0-480F34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A981-210A-323D-A600-DE5AC364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8DD49-0A17-5F61-A9CE-BC75B441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28223-FBA0-D418-E6B1-88EC98CE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CAF9-3447-CCA3-3AC3-D6E2816D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BDBD-D17E-89E2-2CAF-7732C47F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E734-3E33-915B-9098-3E72B373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64EC-1181-7BFC-B81F-2352BF7E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1C06-2ED8-EEC7-BF5E-9551C1B7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EBFEB-854D-740B-2AE0-6225AAC4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3838-93E1-305E-CDE1-A3BE99B6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E5092-D970-2A10-4FD9-E46BE223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5AC45-725C-6400-1C05-CA3D21A1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8F1A-26C0-A52B-A720-981DF4B0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FA5A-AC2B-01D6-64B5-05EE1173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CCE01-38D3-5FE7-84BA-14496067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22221-7C00-F26E-D5E2-77963479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91C55-5524-4841-565B-7DBFCF6A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D1BB6-C278-D79A-6367-CD75C7566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193FC-4A66-4E33-9752-99B5ACDD82B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9AB04-81D0-F594-E518-88962B759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8972-9122-F52F-834B-B0E083BA7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E3D2B-4F92-4C64-BF9B-90157E0AF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7F25-CFE1-4817-B383-4B34DF98CA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F16D-4EC6-4DC6-B90F-E7C11614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38448F-AB0D-4FEE-81B2-C900805DF087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58" y="2994116"/>
            <a:ext cx="10400285" cy="103788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Sans" panose="020B0602030504020204" pitchFamily="34" charset="0"/>
              </a:rPr>
              <a:t>Intro to ProQuest Nursing and Allied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F3456-5989-EB80-E20E-0C8C05FF3B4B}"/>
              </a:ext>
            </a:extLst>
          </p:cNvPr>
          <p:cNvSpPr txBox="1"/>
          <p:nvPr/>
        </p:nvSpPr>
        <p:spPr>
          <a:xfrm>
            <a:off x="669354" y="4905272"/>
            <a:ext cx="63629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Calibri"/>
                <a:cs typeface="Calibri"/>
              </a:rPr>
              <a:t>Chandler Smith, MA (he/him)</a:t>
            </a:r>
          </a:p>
          <a:p>
            <a:r>
              <a:rPr lang="en-US" sz="2400" b="1">
                <a:ea typeface="Calibri"/>
                <a:cs typeface="Calibri"/>
              </a:rPr>
              <a:t>Education Librarian</a:t>
            </a:r>
          </a:p>
          <a:p>
            <a:r>
              <a:rPr lang="en-US" sz="2400" b="1">
                <a:ea typeface="Calibri"/>
                <a:cs typeface="Calibri"/>
              </a:rPr>
              <a:t>School of Allied Health Professions Liaison</a:t>
            </a: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9078" y="5685183"/>
            <a:ext cx="157927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Lucida Sans"/>
              </a:rPr>
              <a:t>07/15/2026</a:t>
            </a:r>
          </a:p>
        </p:txBody>
      </p:sp>
    </p:spTree>
    <p:extLst>
      <p:ext uri="{BB962C8B-B14F-4D97-AF65-F5344CB8AC3E}">
        <p14:creationId xmlns:p14="http://schemas.microsoft.com/office/powerpoint/2010/main" val="136877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How to access ProQuest Nursing and Allied Health through Libraries website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Live search demo featuring:</a:t>
            </a:r>
          </a:p>
          <a:p>
            <a:pPr>
              <a:buFont typeface="Wingdings" panose="020F0502020204030204" pitchFamily="34" charset="0"/>
              <a:buChar char="§"/>
            </a:pPr>
            <a:r>
              <a:rPr lang="en-US" sz="2200" dirty="0"/>
              <a:t>Basic search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200" dirty="0"/>
              <a:t>Advanced search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200"/>
              <a:t>Filters</a:t>
            </a:r>
            <a:endParaRPr lang="en-US" sz="2200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200">
                <a:ea typeface="Calibri"/>
                <a:cs typeface="Calibri"/>
              </a:rPr>
              <a:t>How to create an account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200" dirty="0"/>
              <a:t>Exporting citations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09E5-BEFC-6F01-407C-BDD5979C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B85E-1862-8103-C75E-045361B5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ProQuest Nursing and Allied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9EE4-30A9-FED5-48D1-64DE8448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What does it contain?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Content focused on Nursing and Allied Health Subjects, including dissertations and theses on those topics. 1,800+ scholarly journals</a:t>
            </a:r>
          </a:p>
          <a:p>
            <a:pPr marL="0" indent="0">
              <a:buNone/>
            </a:pP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Also contains clinical Nursing Skills Videos, and royalty-free scientific images</a:t>
            </a:r>
          </a:p>
          <a:p>
            <a:pPr marL="0" indent="0">
              <a:buNone/>
            </a:pP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DF8B3-8567-47EF-805D-9CB2E06A8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6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FDF4-06A1-2BC1-B606-50BA57A8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1C98-AA0F-6559-B19E-D01D98D2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It Differs from ProQuest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A16D-6174-7105-4589-A22EEA17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i="1" dirty="0">
                <a:ea typeface="Calibri" panose="020F0502020204030204"/>
                <a:cs typeface="Calibri" panose="020F0502020204030204"/>
              </a:rPr>
              <a:t>Different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 from ProQuest, which includes the Nursing and Allied Health collection, but also includes:</a:t>
            </a:r>
          </a:p>
          <a:p>
            <a:pPr marL="0" indent="0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Coronavirus Research Database, Dissertations &amp; Theses at LSU Health New Orleans, Education Research Index, ProQuest Dissertations &amp; Theses, and Publicly Available Content Database</a:t>
            </a:r>
          </a:p>
          <a:p>
            <a:pPr marL="0" indent="0">
              <a:buNone/>
            </a:pP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B19E9-12FC-CE02-7BDF-1434B58A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6364-3A7F-5482-8941-A2774D25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1D2F-FF8A-2435-1A64-5D169403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6123-D028-D753-41BC-B5A55160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Let’s jump in and take a look at ProQuest Nursing and Allied Health!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45671-BC85-C1C5-3D67-E62B09095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74C8-60FC-E4B9-47F9-C846F7BB2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A103-A42E-FB2C-09A1-105E519C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Questions?</a:t>
            </a: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FEEA4-0E66-6915-C116-8750A29B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92" y="1845734"/>
            <a:ext cx="7152376" cy="4023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CA66F5-865F-D505-9BBB-F0428FF9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812" y="2448441"/>
            <a:ext cx="9088319" cy="16337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Sans" panose="020B0602030504020204" pitchFamily="34" charset="0"/>
              </a:rPr>
              <a:t>Thank you for joining us!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310" y="4445631"/>
            <a:ext cx="52549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4A1980"/>
                </a:solidFill>
                <a:latin typeface="Lucida Sans" panose="020B0602030504020204" pitchFamily="34" charset="0"/>
              </a:rPr>
              <a:t>Visit us on the web at: </a:t>
            </a:r>
          </a:p>
          <a:p>
            <a:pPr defTabSz="457200"/>
            <a:r>
              <a:rPr lang="en-US" b="1" u="sng" dirty="0">
                <a:solidFill>
                  <a:srgbClr val="9933FF"/>
                </a:solidFill>
                <a:latin typeface="Lucida Sans" panose="020B0602030504020204" pitchFamily="34" charset="0"/>
              </a:rPr>
              <a:t>https://www.lsuhsc.edu/library/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defTabSz="457200"/>
            <a:r>
              <a:rPr lang="en-US" b="1" dirty="0">
                <a:solidFill>
                  <a:srgbClr val="4A1980"/>
                </a:solidFill>
                <a:latin typeface="Lucida Sans" panose="020B0602030504020204" pitchFamily="34" charset="0"/>
              </a:rPr>
              <a:t>Questions? Contact us at: </a:t>
            </a:r>
          </a:p>
          <a:p>
            <a:pPr defTabSz="457200"/>
            <a:r>
              <a:rPr lang="en-US" b="1" u="sng" dirty="0">
                <a:solidFill>
                  <a:srgbClr val="9933FF"/>
                </a:solidFill>
                <a:latin typeface="Lucida Sans" panose="020B0602030504020204" pitchFamily="34" charset="0"/>
              </a:rPr>
              <a:t>reference@lsuhsc.edu</a:t>
            </a:r>
            <a:r>
              <a:rPr lang="en-US" b="1" dirty="0">
                <a:solidFill>
                  <a:prstClr val="black"/>
                </a:solidFill>
                <a:latin typeface="Lucida Sans" panose="020B0602030504020204" pitchFamily="34" charset="0"/>
              </a:rPr>
              <a:t> </a:t>
            </a:r>
            <a:r>
              <a:rPr lang="en-US" b="1" dirty="0">
                <a:solidFill>
                  <a:srgbClr val="4A1980"/>
                </a:solidFill>
                <a:latin typeface="Lucida Sans" panose="020B0602030504020204" pitchFamily="34" charset="0"/>
              </a:rPr>
              <a:t>or call 504-568-6100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23472" y="4388154"/>
            <a:ext cx="3048150" cy="38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None/>
              <a:defRPr sz="23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77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9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75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731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308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2885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462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039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66160" indent="0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4A1980"/>
                </a:solidFill>
                <a:latin typeface="Lucida Sans" panose="020B0602030504020204" pitchFamily="34" charset="0"/>
              </a:rPr>
              <a:t>Complete our Survey!</a:t>
            </a:r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 descr="qr code for presentation feedback form">
            <a:extLst>
              <a:ext uri="{FF2B5EF4-FFF2-40B4-BE49-F238E27FC236}">
                <a16:creationId xmlns:a16="http://schemas.microsoft.com/office/drawing/2014/main" id="{00695CA3-A8CD-161A-8886-B1AE11D41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8" y="4771636"/>
            <a:ext cx="1846957" cy="18469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50" y="4445630"/>
            <a:ext cx="2661016" cy="38348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4A1980"/>
                </a:solidFill>
                <a:latin typeface="Lucida Sans" panose="020B0602030504020204" pitchFamily="34" charset="0"/>
              </a:rPr>
              <a:t>We’re on Instagram!</a:t>
            </a:r>
            <a:endParaRPr lang="en-US" dirty="0"/>
          </a:p>
        </p:txBody>
      </p:sp>
      <p:pic>
        <p:nvPicPr>
          <p:cNvPr id="5" name="Picture 4" descr="qr code for LSU Health New Orleans Library Instagra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13" y="4771636"/>
            <a:ext cx="1587690" cy="1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61D7C"/>
      </a:accent1>
      <a:accent2>
        <a:srgbClr val="FDD023"/>
      </a:accent2>
      <a:accent3>
        <a:srgbClr val="808080"/>
      </a:accent3>
      <a:accent4>
        <a:srgbClr val="5F5F5F"/>
      </a:accent4>
      <a:accent5>
        <a:srgbClr val="4D4D4D"/>
      </a:accent5>
      <a:accent6>
        <a:srgbClr val="5F5F5F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209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Lucida Sans</vt:lpstr>
      <vt:lpstr>Wingdings</vt:lpstr>
      <vt:lpstr>Office Theme</vt:lpstr>
      <vt:lpstr>1_Office Theme</vt:lpstr>
      <vt:lpstr>Retrospect</vt:lpstr>
      <vt:lpstr>Intro to ProQuest Nursing and Allied Health</vt:lpstr>
      <vt:lpstr>Objectives</vt:lpstr>
      <vt:lpstr>ProQuest Nursing and Allied Health</vt:lpstr>
      <vt:lpstr>How It Differs from ProQuest</vt:lpstr>
      <vt:lpstr>Live Demo</vt:lpstr>
      <vt:lpstr>Questions?</vt:lpstr>
      <vt:lpstr>Thank you for joining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Chandler D.</dc:creator>
  <cp:lastModifiedBy>Smith, Chandler D.</cp:lastModifiedBy>
  <cp:revision>71</cp:revision>
  <dcterms:created xsi:type="dcterms:W3CDTF">2026-07-08T14:28:03Z</dcterms:created>
  <dcterms:modified xsi:type="dcterms:W3CDTF">2026-07-10T16:43:03Z</dcterms:modified>
</cp:coreProperties>
</file>